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65" r:id="rId4"/>
    <p:sldId id="268" r:id="rId5"/>
    <p:sldId id="269" r:id="rId6"/>
    <p:sldId id="270" r:id="rId7"/>
    <p:sldId id="260" r:id="rId8"/>
    <p:sldId id="271" r:id="rId9"/>
    <p:sldId id="261" r:id="rId10"/>
    <p:sldId id="277" r:id="rId11"/>
    <p:sldId id="272" r:id="rId12"/>
    <p:sldId id="279" r:id="rId13"/>
    <p:sldId id="274" r:id="rId14"/>
    <p:sldId id="262" r:id="rId15"/>
    <p:sldId id="288" r:id="rId16"/>
    <p:sldId id="287" r:id="rId17"/>
    <p:sldId id="263" r:id="rId18"/>
    <p:sldId id="275" r:id="rId19"/>
    <p:sldId id="276" r:id="rId20"/>
    <p:sldId id="264" r:id="rId21"/>
    <p:sldId id="286" r:id="rId22"/>
    <p:sldId id="284" r:id="rId23"/>
    <p:sldId id="291" r:id="rId24"/>
    <p:sldId id="29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7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110" d="100"/>
          <a:sy n="110" d="100"/>
        </p:scale>
        <p:origin x="-989" y="-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10" Type="http://schemas.openxmlformats.org/officeDocument/2006/relationships/image" Target="../media/image50.JPG"/><Relationship Id="rId4" Type="http://schemas.openxmlformats.org/officeDocument/2006/relationships/image" Target="../media/image44.png"/><Relationship Id="rId9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228600" y="1142999"/>
            <a:ext cx="11756174" cy="32720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5380" y="3109382"/>
            <a:ext cx="12652893" cy="1463040"/>
          </a:xfrm>
        </p:spPr>
        <p:txBody>
          <a:bodyPr>
            <a:noAutofit/>
          </a:bodyPr>
          <a:lstStyle/>
          <a:p>
            <a:pPr algn="l"/>
            <a:r>
              <a:rPr lang="en-GB" sz="8000" spc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Education rocks</a:t>
            </a:r>
            <a:endParaRPr lang="en-GB" sz="8000" spc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85380" y="1300373"/>
            <a:ext cx="3291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4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4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4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40" y="2779023"/>
            <a:ext cx="7012020" cy="388849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/>
          <p:nvPr/>
        </p:nvSpPr>
        <p:spPr>
          <a:xfrm>
            <a:off x="3417688" y="-12700"/>
            <a:ext cx="8317112" cy="6159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hoek 4"/>
          <p:cNvSpPr/>
          <p:nvPr/>
        </p:nvSpPr>
        <p:spPr>
          <a:xfrm>
            <a:off x="393700" y="-12700"/>
            <a:ext cx="1981200" cy="233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" y="317500"/>
            <a:ext cx="1514856" cy="1676400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021" y="2315821"/>
            <a:ext cx="4691059" cy="3725751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88" y="1690552"/>
            <a:ext cx="3474720" cy="4351020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82" y="0"/>
            <a:ext cx="2704914" cy="203517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187">
            <a:off x="6829211" y="340068"/>
            <a:ext cx="3860943" cy="270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10"/>
          <a:stretch/>
        </p:blipFill>
        <p:spPr>
          <a:xfrm>
            <a:off x="4638675" y="0"/>
            <a:ext cx="7553325" cy="68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2" y="0"/>
            <a:ext cx="854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029" y="0"/>
            <a:ext cx="8993017" cy="60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282440" y="5332838"/>
            <a:ext cx="3825240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Survey the value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76" y="2513213"/>
            <a:ext cx="1937767" cy="28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2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7614462" y="1628775"/>
            <a:ext cx="4577538" cy="758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al 1"/>
          <p:cNvSpPr/>
          <p:nvPr/>
        </p:nvSpPr>
        <p:spPr>
          <a:xfrm>
            <a:off x="449986" y="245196"/>
            <a:ext cx="2225040" cy="227076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hthoek 4"/>
          <p:cNvSpPr/>
          <p:nvPr/>
        </p:nvSpPr>
        <p:spPr>
          <a:xfrm>
            <a:off x="2909112" y="1628775"/>
            <a:ext cx="4577538" cy="7589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vak 6"/>
          <p:cNvSpPr txBox="1"/>
          <p:nvPr/>
        </p:nvSpPr>
        <p:spPr>
          <a:xfrm>
            <a:off x="3071786" y="1687650"/>
            <a:ext cx="4252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Q: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Did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like working on the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program ‘Caught out!’?</a:t>
            </a:r>
            <a:endParaRPr lang="en-GB" sz="12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705725" y="1687650"/>
            <a:ext cx="4252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Q: Did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like </a:t>
            </a:r>
            <a:r>
              <a:rPr lang="en-GB" sz="12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working with the educational materials of the program ‘caught out!’?</a:t>
            </a:r>
            <a:endParaRPr lang="en-GB" sz="12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grpSp>
        <p:nvGrpSpPr>
          <p:cNvPr id="19" name="Groep 18"/>
          <p:cNvGrpSpPr/>
          <p:nvPr/>
        </p:nvGrpSpPr>
        <p:grpSpPr>
          <a:xfrm>
            <a:off x="2909112" y="2566916"/>
            <a:ext cx="9282888" cy="3259229"/>
            <a:chOff x="2909112" y="2566916"/>
            <a:chExt cx="9282888" cy="3259229"/>
          </a:xfrm>
        </p:grpSpPr>
        <p:grpSp>
          <p:nvGrpSpPr>
            <p:cNvPr id="6" name="Groep 5"/>
            <p:cNvGrpSpPr/>
            <p:nvPr/>
          </p:nvGrpSpPr>
          <p:grpSpPr>
            <a:xfrm>
              <a:off x="2909112" y="2566916"/>
              <a:ext cx="9282888" cy="3259229"/>
              <a:chOff x="2909112" y="2566916"/>
              <a:chExt cx="9282888" cy="3259229"/>
            </a:xfrm>
          </p:grpSpPr>
          <p:pic>
            <p:nvPicPr>
              <p:cNvPr id="4" name="Afbeelding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9112" y="2566916"/>
                <a:ext cx="9282888" cy="3259229"/>
              </a:xfrm>
              <a:prstGeom prst="rect">
                <a:avLst/>
              </a:prstGeom>
            </p:spPr>
          </p:pic>
          <p:sp>
            <p:nvSpPr>
              <p:cNvPr id="3" name="Rechthoek 2"/>
              <p:cNvSpPr/>
              <p:nvPr/>
            </p:nvSpPr>
            <p:spPr>
              <a:xfrm>
                <a:off x="3463203" y="3073228"/>
                <a:ext cx="632242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GB" sz="8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endParaRPr lang="en-GB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hthoek 9"/>
              <p:cNvSpPr/>
              <p:nvPr/>
            </p:nvSpPr>
            <p:spPr>
              <a:xfrm>
                <a:off x="3193040" y="3973773"/>
                <a:ext cx="632242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GB" sz="8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Neutral</a:t>
                </a:r>
                <a:endParaRPr lang="en-GB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hthoek 10"/>
              <p:cNvSpPr/>
              <p:nvPr/>
            </p:nvSpPr>
            <p:spPr>
              <a:xfrm>
                <a:off x="4099274" y="2706082"/>
                <a:ext cx="925665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GB" sz="8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 negative</a:t>
                </a:r>
                <a:endParaRPr lang="en-GB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hthoek 11"/>
              <p:cNvSpPr/>
              <p:nvPr/>
            </p:nvSpPr>
            <p:spPr>
              <a:xfrm>
                <a:off x="6142819" y="3073228"/>
                <a:ext cx="925665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8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Very positive</a:t>
                </a:r>
                <a:endParaRPr lang="en-GB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hthoek 12"/>
              <p:cNvSpPr/>
              <p:nvPr/>
            </p:nvSpPr>
            <p:spPr>
              <a:xfrm>
                <a:off x="5484728" y="5511628"/>
                <a:ext cx="925665" cy="15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sz="8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Positive</a:t>
                </a:r>
                <a:endParaRPr lang="en-GB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Rechthoek 13"/>
            <p:cNvSpPr/>
            <p:nvPr/>
          </p:nvSpPr>
          <p:spPr>
            <a:xfrm>
              <a:off x="7826539" y="3985146"/>
              <a:ext cx="695466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Positive</a:t>
              </a:r>
              <a:endParaRPr lang="en-GB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hthoek 14"/>
            <p:cNvSpPr/>
            <p:nvPr/>
          </p:nvSpPr>
          <p:spPr>
            <a:xfrm>
              <a:off x="8016243" y="2989613"/>
              <a:ext cx="925665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Neutral</a:t>
              </a:r>
              <a:endParaRPr lang="en-GB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hthoek 15"/>
            <p:cNvSpPr/>
            <p:nvPr/>
          </p:nvSpPr>
          <p:spPr>
            <a:xfrm>
              <a:off x="8341826" y="2767563"/>
              <a:ext cx="925665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Negative</a:t>
              </a:r>
              <a:endParaRPr lang="en-GB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hthoek 16"/>
            <p:cNvSpPr/>
            <p:nvPr/>
          </p:nvSpPr>
          <p:spPr>
            <a:xfrm>
              <a:off x="9509947" y="2704840"/>
              <a:ext cx="925665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</a:t>
              </a:r>
              <a:r>
                <a:rPr lang="en-GB" sz="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GB" sz="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egative</a:t>
              </a:r>
              <a:endParaRPr lang="en-GB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hthoek 17"/>
            <p:cNvSpPr/>
            <p:nvPr/>
          </p:nvSpPr>
          <p:spPr>
            <a:xfrm>
              <a:off x="11193274" y="4672186"/>
              <a:ext cx="925665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8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Very positive</a:t>
              </a:r>
              <a:endParaRPr lang="en-GB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0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885"/>
            <a:ext cx="5631543" cy="42236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71" y="772885"/>
            <a:ext cx="5631543" cy="4223657"/>
          </a:xfrm>
          <a:prstGeom prst="rect">
            <a:avLst/>
          </a:prstGeom>
        </p:spPr>
      </p:pic>
      <p:sp>
        <p:nvSpPr>
          <p:cNvPr id="5" name="Verbodssymbool 4"/>
          <p:cNvSpPr/>
          <p:nvPr/>
        </p:nvSpPr>
        <p:spPr>
          <a:xfrm>
            <a:off x="4822145" y="1919967"/>
            <a:ext cx="1724025" cy="16764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889760" y="5370938"/>
            <a:ext cx="6454140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Find yourself some partners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90" y="2640745"/>
            <a:ext cx="1883665" cy="27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3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Afbeelding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813280">
            <a:off x="805507" y="2093129"/>
            <a:ext cx="1201016" cy="1274174"/>
          </a:xfrm>
          <a:prstGeom prst="rect">
            <a:avLst/>
          </a:prstGeom>
        </p:spPr>
      </p:pic>
      <p:cxnSp>
        <p:nvCxnSpPr>
          <p:cNvPr id="19" name="Gekromde verbindingslijn 18"/>
          <p:cNvCxnSpPr/>
          <p:nvPr/>
        </p:nvCxnSpPr>
        <p:spPr>
          <a:xfrm rot="5400000" flipH="1" flipV="1">
            <a:off x="5586853" y="2245763"/>
            <a:ext cx="1161378" cy="1080249"/>
          </a:xfrm>
          <a:prstGeom prst="curvedConnector3">
            <a:avLst>
              <a:gd name="adj1" fmla="val 5000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kromde verbindingslijn 17"/>
          <p:cNvCxnSpPr/>
          <p:nvPr/>
        </p:nvCxnSpPr>
        <p:spPr>
          <a:xfrm rot="16200000" flipV="1">
            <a:off x="8336659" y="2336273"/>
            <a:ext cx="1123278" cy="1098931"/>
          </a:xfrm>
          <a:prstGeom prst="curvedConnector3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hthoek 4"/>
          <p:cNvSpPr/>
          <p:nvPr/>
        </p:nvSpPr>
        <p:spPr>
          <a:xfrm>
            <a:off x="393700" y="-12700"/>
            <a:ext cx="1981200" cy="233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hthoek 5"/>
          <p:cNvSpPr/>
          <p:nvPr/>
        </p:nvSpPr>
        <p:spPr>
          <a:xfrm>
            <a:off x="2728722" y="-12700"/>
            <a:ext cx="1981200" cy="233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hoek 6"/>
          <p:cNvSpPr/>
          <p:nvPr/>
        </p:nvSpPr>
        <p:spPr>
          <a:xfrm>
            <a:off x="5063744" y="-12700"/>
            <a:ext cx="1981200" cy="233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hoek 7"/>
          <p:cNvSpPr/>
          <p:nvPr/>
        </p:nvSpPr>
        <p:spPr>
          <a:xfrm>
            <a:off x="7452106" y="-12700"/>
            <a:ext cx="1981200" cy="233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hoek 8"/>
          <p:cNvSpPr/>
          <p:nvPr/>
        </p:nvSpPr>
        <p:spPr>
          <a:xfrm>
            <a:off x="9764268" y="-12700"/>
            <a:ext cx="1981200" cy="233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055" y="257345"/>
            <a:ext cx="1500533" cy="179670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848" y="1029777"/>
            <a:ext cx="1734992" cy="9652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16061" r="33333" b="16061"/>
          <a:stretch/>
        </p:blipFill>
        <p:spPr>
          <a:xfrm>
            <a:off x="7814056" y="717208"/>
            <a:ext cx="1257300" cy="14224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206"/>
          <a:stretch/>
        </p:blipFill>
        <p:spPr>
          <a:xfrm>
            <a:off x="9942068" y="90991"/>
            <a:ext cx="878332" cy="83509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62" r="-2415"/>
          <a:stretch/>
        </p:blipFill>
        <p:spPr>
          <a:xfrm>
            <a:off x="9942068" y="1029777"/>
            <a:ext cx="1625600" cy="108335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896">
            <a:off x="8272824" y="3470339"/>
            <a:ext cx="3191215" cy="239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48" y="3366577"/>
            <a:ext cx="2120861" cy="3181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1" y="210127"/>
            <a:ext cx="1683327" cy="1891145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235">
            <a:off x="465309" y="3214144"/>
            <a:ext cx="3874396" cy="2905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2" y="338228"/>
            <a:ext cx="3360337" cy="4757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6" y="1587075"/>
            <a:ext cx="3532046" cy="500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55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93" y="0"/>
            <a:ext cx="8450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437792" y="5351888"/>
            <a:ext cx="4810858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Become Future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proof 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70" y="2631994"/>
            <a:ext cx="1861567" cy="27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65" y="0"/>
            <a:ext cx="514350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590" y="0"/>
            <a:ext cx="5145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4"/>
          <a:stretch/>
        </p:blipFill>
        <p:spPr>
          <a:xfrm>
            <a:off x="4828432" y="0"/>
            <a:ext cx="6830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1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" y="0"/>
            <a:ext cx="6557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42" b="34333"/>
          <a:stretch/>
        </p:blipFill>
        <p:spPr>
          <a:xfrm>
            <a:off x="0" y="-66675"/>
            <a:ext cx="12192000" cy="464820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120640" y="5351888"/>
            <a:ext cx="3128010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Questions</a:t>
            </a:r>
            <a:r>
              <a:rPr lang="en-GB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92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6" r="45349"/>
          <a:stretch/>
        </p:blipFill>
        <p:spPr>
          <a:xfrm>
            <a:off x="7552697" y="1836409"/>
            <a:ext cx="4639304" cy="5148683"/>
          </a:xfrm>
          <a:prstGeom prst="rect">
            <a:avLst/>
          </a:prstGeom>
        </p:spPr>
      </p:pic>
      <p:sp>
        <p:nvSpPr>
          <p:cNvPr id="10" name="Stroomdiagram: Proces 9"/>
          <p:cNvSpPr/>
          <p:nvPr/>
        </p:nvSpPr>
        <p:spPr>
          <a:xfrm>
            <a:off x="2579181" y="382755"/>
            <a:ext cx="5036474" cy="6496050"/>
          </a:xfrm>
          <a:prstGeom prst="flowChart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91" y="612006"/>
            <a:ext cx="771837" cy="1125403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08" y="1580304"/>
            <a:ext cx="776639" cy="113240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08" y="2558378"/>
            <a:ext cx="788627" cy="1147523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98" y="3502952"/>
            <a:ext cx="788627" cy="1147524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05" y="4529593"/>
            <a:ext cx="791720" cy="1147523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4" y="5509200"/>
            <a:ext cx="770256" cy="1125404"/>
          </a:xfrm>
          <a:prstGeom prst="rect">
            <a:avLst/>
          </a:prstGeom>
        </p:spPr>
      </p:pic>
      <p:sp>
        <p:nvSpPr>
          <p:cNvPr id="21" name="Tekstvak 20"/>
          <p:cNvSpPr txBox="1"/>
          <p:nvPr/>
        </p:nvSpPr>
        <p:spPr>
          <a:xfrm>
            <a:off x="2430111" y="833616"/>
            <a:ext cx="3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1</a:t>
            </a:r>
            <a:endParaRPr lang="en-GB" b="1" dirty="0"/>
          </a:p>
        </p:txBody>
      </p:sp>
      <p:sp>
        <p:nvSpPr>
          <p:cNvPr id="22" name="Tekstvak 21"/>
          <p:cNvSpPr txBox="1"/>
          <p:nvPr/>
        </p:nvSpPr>
        <p:spPr>
          <a:xfrm>
            <a:off x="2414168" y="1814113"/>
            <a:ext cx="3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2</a:t>
            </a:r>
            <a:endParaRPr lang="en-GB" b="1" dirty="0"/>
          </a:p>
        </p:txBody>
      </p:sp>
      <p:sp>
        <p:nvSpPr>
          <p:cNvPr id="23" name="Tekstvak 22"/>
          <p:cNvSpPr txBox="1"/>
          <p:nvPr/>
        </p:nvSpPr>
        <p:spPr>
          <a:xfrm>
            <a:off x="2399665" y="2802726"/>
            <a:ext cx="3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3</a:t>
            </a:r>
            <a:endParaRPr lang="en-GB" b="1" dirty="0"/>
          </a:p>
        </p:txBody>
      </p:sp>
      <p:sp>
        <p:nvSpPr>
          <p:cNvPr id="24" name="Tekstvak 23"/>
          <p:cNvSpPr txBox="1"/>
          <p:nvPr/>
        </p:nvSpPr>
        <p:spPr>
          <a:xfrm>
            <a:off x="2390158" y="3758473"/>
            <a:ext cx="3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4</a:t>
            </a:r>
            <a:endParaRPr lang="en-GB" b="1" dirty="0"/>
          </a:p>
        </p:txBody>
      </p:sp>
      <p:sp>
        <p:nvSpPr>
          <p:cNvPr id="25" name="Tekstvak 24"/>
          <p:cNvSpPr txBox="1"/>
          <p:nvPr/>
        </p:nvSpPr>
        <p:spPr>
          <a:xfrm>
            <a:off x="2399437" y="4779899"/>
            <a:ext cx="3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5</a:t>
            </a:r>
            <a:endParaRPr lang="en-GB" b="1" dirty="0"/>
          </a:p>
        </p:txBody>
      </p:sp>
      <p:sp>
        <p:nvSpPr>
          <p:cNvPr id="26" name="Tekstvak 25"/>
          <p:cNvSpPr txBox="1"/>
          <p:nvPr/>
        </p:nvSpPr>
        <p:spPr>
          <a:xfrm>
            <a:off x="2390157" y="5726990"/>
            <a:ext cx="37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6</a:t>
            </a:r>
            <a:endParaRPr lang="en-GB" b="1" dirty="0"/>
          </a:p>
        </p:txBody>
      </p:sp>
      <p:sp>
        <p:nvSpPr>
          <p:cNvPr id="27" name="Titel 2"/>
          <p:cNvSpPr txBox="1">
            <a:spLocks/>
          </p:cNvSpPr>
          <p:nvPr/>
        </p:nvSpPr>
        <p:spPr>
          <a:xfrm>
            <a:off x="3201215" y="760020"/>
            <a:ext cx="2969782" cy="488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pragmatic approach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Titel 2"/>
          <p:cNvSpPr txBox="1">
            <a:spLocks/>
          </p:cNvSpPr>
          <p:nvPr/>
        </p:nvSpPr>
        <p:spPr>
          <a:xfrm>
            <a:off x="3181655" y="1722543"/>
            <a:ext cx="2553083" cy="390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Bring in THE TEAM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9" name="Titel 2"/>
          <p:cNvSpPr txBox="1">
            <a:spLocks/>
          </p:cNvSpPr>
          <p:nvPr/>
        </p:nvSpPr>
        <p:spPr>
          <a:xfrm>
            <a:off x="3188292" y="2681004"/>
            <a:ext cx="2798331" cy="4153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KNOW YOUR CUSTOMER</a:t>
            </a:r>
            <a:endParaRPr lang="en-GB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0" name="Titel 2"/>
          <p:cNvSpPr txBox="1">
            <a:spLocks/>
          </p:cNvSpPr>
          <p:nvPr/>
        </p:nvSpPr>
        <p:spPr>
          <a:xfrm>
            <a:off x="3160485" y="3736381"/>
            <a:ext cx="2553083" cy="416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Survey the value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1" name="Titel 2"/>
          <p:cNvSpPr txBox="1">
            <a:spLocks/>
          </p:cNvSpPr>
          <p:nvPr/>
        </p:nvSpPr>
        <p:spPr>
          <a:xfrm>
            <a:off x="3179152" y="4448422"/>
            <a:ext cx="3810383" cy="957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Find yourself some partners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3" name="Titel 2"/>
          <p:cNvSpPr txBox="1">
            <a:spLocks/>
          </p:cNvSpPr>
          <p:nvPr/>
        </p:nvSpPr>
        <p:spPr>
          <a:xfrm>
            <a:off x="3190709" y="4780564"/>
            <a:ext cx="3985439" cy="73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cooperation is necessary</a:t>
            </a:r>
            <a:endParaRPr lang="en-GB" sz="1200" cap="non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Titel 2"/>
          <p:cNvSpPr txBox="1">
            <a:spLocks/>
          </p:cNvSpPr>
          <p:nvPr/>
        </p:nvSpPr>
        <p:spPr>
          <a:xfrm>
            <a:off x="3202795" y="1858504"/>
            <a:ext cx="3985439" cy="73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cap="none" dirty="0"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eam skills based on experience </a:t>
            </a:r>
          </a:p>
          <a:p>
            <a:pPr algn="l"/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education or the cultural sector</a:t>
            </a:r>
            <a:endParaRPr lang="en-GB" sz="1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5" name="Titel 2"/>
          <p:cNvSpPr txBox="1">
            <a:spLocks/>
          </p:cNvSpPr>
          <p:nvPr/>
        </p:nvSpPr>
        <p:spPr>
          <a:xfrm>
            <a:off x="3201948" y="833782"/>
            <a:ext cx="3985439" cy="73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start of something new</a:t>
            </a:r>
            <a:endParaRPr lang="en-GB" sz="1200" cap="non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7" name="Titel 2"/>
          <p:cNvSpPr txBox="1">
            <a:spLocks/>
          </p:cNvSpPr>
          <p:nvPr/>
        </p:nvSpPr>
        <p:spPr>
          <a:xfrm>
            <a:off x="3176779" y="3869038"/>
            <a:ext cx="3985439" cy="73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evaluating usefulness by </a:t>
            </a:r>
            <a:b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questioning the pupils</a:t>
            </a:r>
            <a:endParaRPr lang="en-GB" sz="1200" cap="non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8" name="Titel 2"/>
          <p:cNvSpPr txBox="1">
            <a:spLocks/>
          </p:cNvSpPr>
          <p:nvPr/>
        </p:nvSpPr>
        <p:spPr>
          <a:xfrm>
            <a:off x="3190709" y="2806137"/>
            <a:ext cx="3985439" cy="73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desires and needs from the educational side</a:t>
            </a:r>
            <a:endParaRPr lang="en-GB" sz="1200" cap="non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9" name="Titel 2"/>
          <p:cNvSpPr txBox="1">
            <a:spLocks/>
          </p:cNvSpPr>
          <p:nvPr/>
        </p:nvSpPr>
        <p:spPr>
          <a:xfrm>
            <a:off x="3201215" y="5393259"/>
            <a:ext cx="3810383" cy="957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Become Future </a:t>
            </a:r>
            <a:r>
              <a:rPr lang="en-GB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proof 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0" name="Titel 2"/>
          <p:cNvSpPr txBox="1">
            <a:spLocks/>
          </p:cNvSpPr>
          <p:nvPr/>
        </p:nvSpPr>
        <p:spPr>
          <a:xfrm>
            <a:off x="3195568" y="5703535"/>
            <a:ext cx="3985439" cy="735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cap="none" dirty="0" smtClean="0">
                <a:latin typeface="Aharoni" panose="02010803020104030203" pitchFamily="2" charset="-79"/>
                <a:cs typeface="Aharoni" panose="02010803020104030203" pitchFamily="2" charset="-79"/>
              </a:rPr>
              <a:t>never stop developing </a:t>
            </a:r>
            <a:endParaRPr lang="en-GB" sz="1200" cap="none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1118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2987040" y="5332838"/>
            <a:ext cx="5120640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 pragmatic approach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550" y="2400300"/>
            <a:ext cx="2011227" cy="29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44"/>
          <a:stretch/>
        </p:blipFill>
        <p:spPr>
          <a:xfrm>
            <a:off x="533400" y="548640"/>
            <a:ext cx="10287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9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133600" y="350520"/>
            <a:ext cx="100584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137660" y="5332838"/>
            <a:ext cx="4061460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Bring in THE TEAM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22" y="2413054"/>
            <a:ext cx="2024292" cy="295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1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Vijfhoek 21"/>
          <p:cNvSpPr/>
          <p:nvPr/>
        </p:nvSpPr>
        <p:spPr>
          <a:xfrm>
            <a:off x="-74296" y="284128"/>
            <a:ext cx="11936095" cy="173530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al 1"/>
          <p:cNvSpPr/>
          <p:nvPr/>
        </p:nvSpPr>
        <p:spPr>
          <a:xfrm>
            <a:off x="4973071" y="73276"/>
            <a:ext cx="2225040" cy="227076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al 3"/>
          <p:cNvSpPr/>
          <p:nvPr/>
        </p:nvSpPr>
        <p:spPr>
          <a:xfrm>
            <a:off x="2456690" y="4313807"/>
            <a:ext cx="2225040" cy="2270760"/>
          </a:xfrm>
          <a:prstGeom prst="ellipse">
            <a:avLst/>
          </a:prstGeom>
          <a:blipFill dpi="0" rotWithShape="1">
            <a:blip r:embed="rId3">
              <a:lum contrast="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al 4"/>
          <p:cNvSpPr/>
          <p:nvPr/>
        </p:nvSpPr>
        <p:spPr>
          <a:xfrm>
            <a:off x="9944627" y="4313807"/>
            <a:ext cx="2225040" cy="2270760"/>
          </a:xfrm>
          <a:prstGeom prst="ellipse">
            <a:avLst/>
          </a:prstGeom>
          <a:blipFill dpi="0" rotWithShape="1">
            <a:blip r:embed="rId4">
              <a:lum brigh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al 7"/>
          <p:cNvSpPr/>
          <p:nvPr/>
        </p:nvSpPr>
        <p:spPr>
          <a:xfrm>
            <a:off x="18405" y="4313807"/>
            <a:ext cx="2225040" cy="2270760"/>
          </a:xfrm>
          <a:prstGeom prst="ellipse">
            <a:avLst/>
          </a:prstGeom>
          <a:blipFill dpi="0" rotWithShape="1">
            <a:blip r:embed="rId5">
              <a:lum contras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al 8"/>
          <p:cNvSpPr/>
          <p:nvPr/>
        </p:nvSpPr>
        <p:spPr>
          <a:xfrm>
            <a:off x="7468368" y="73276"/>
            <a:ext cx="2225040" cy="227076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al 9"/>
          <p:cNvSpPr/>
          <p:nvPr/>
        </p:nvSpPr>
        <p:spPr>
          <a:xfrm>
            <a:off x="6204757" y="2200966"/>
            <a:ext cx="2225040" cy="2270760"/>
          </a:xfrm>
          <a:prstGeom prst="ellipse">
            <a:avLst/>
          </a:prstGeom>
          <a:blipFill dpi="0" rotWithShape="1">
            <a:blip r:embed="rId7">
              <a:lum brigh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al 10"/>
          <p:cNvSpPr/>
          <p:nvPr/>
        </p:nvSpPr>
        <p:spPr>
          <a:xfrm>
            <a:off x="7448648" y="4313807"/>
            <a:ext cx="2225040" cy="227076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al 14"/>
          <p:cNvSpPr/>
          <p:nvPr/>
        </p:nvSpPr>
        <p:spPr>
          <a:xfrm>
            <a:off x="9944627" y="73276"/>
            <a:ext cx="2225040" cy="2270760"/>
          </a:xfrm>
          <a:prstGeom prst="ellipse">
            <a:avLst/>
          </a:prstGeom>
          <a:blipFill dpi="0" rotWithShape="1">
            <a:blip r:embed="rId9">
              <a:lum bright="3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al 16"/>
          <p:cNvSpPr>
            <a:spLocks noChangeAspect="1"/>
          </p:cNvSpPr>
          <p:nvPr/>
        </p:nvSpPr>
        <p:spPr>
          <a:xfrm>
            <a:off x="4952669" y="4272850"/>
            <a:ext cx="2225040" cy="2352675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al 17"/>
          <p:cNvSpPr/>
          <p:nvPr/>
        </p:nvSpPr>
        <p:spPr>
          <a:xfrm>
            <a:off x="1125611" y="2200966"/>
            <a:ext cx="2225040" cy="2270760"/>
          </a:xfrm>
          <a:prstGeom prst="ellipse">
            <a:avLst/>
          </a:prstGeom>
          <a:blipFill dpi="0" rotWithShape="1">
            <a:blip r:embed="rId11">
              <a:lum contras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al 18"/>
          <p:cNvSpPr/>
          <p:nvPr/>
        </p:nvSpPr>
        <p:spPr>
          <a:xfrm>
            <a:off x="3690584" y="2200966"/>
            <a:ext cx="2225040" cy="2270760"/>
          </a:xfrm>
          <a:prstGeom prst="ellipse">
            <a:avLst/>
          </a:prstGeom>
          <a:blipFill dpi="0" rotWithShape="1">
            <a:blip r:embed="rId12">
              <a:lum bright="-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al 19"/>
          <p:cNvSpPr/>
          <p:nvPr/>
        </p:nvSpPr>
        <p:spPr>
          <a:xfrm>
            <a:off x="8696638" y="2200966"/>
            <a:ext cx="2225040" cy="2270760"/>
          </a:xfrm>
          <a:prstGeom prst="ellipse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al 20"/>
          <p:cNvSpPr/>
          <p:nvPr/>
        </p:nvSpPr>
        <p:spPr>
          <a:xfrm>
            <a:off x="2408097" y="73276"/>
            <a:ext cx="2225040" cy="2270760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al 22"/>
          <p:cNvSpPr/>
          <p:nvPr/>
        </p:nvSpPr>
        <p:spPr>
          <a:xfrm>
            <a:off x="-1345334" y="2200966"/>
            <a:ext cx="2225040" cy="2270760"/>
          </a:xfrm>
          <a:prstGeom prst="ellipse">
            <a:avLst/>
          </a:prstGeom>
          <a:blipFill dpi="0" rotWithShape="1">
            <a:blip r:embed="rId15">
              <a:lum bright="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al 23"/>
          <p:cNvSpPr/>
          <p:nvPr/>
        </p:nvSpPr>
        <p:spPr>
          <a:xfrm>
            <a:off x="11192617" y="2200966"/>
            <a:ext cx="2225040" cy="2270760"/>
          </a:xfrm>
          <a:prstGeom prst="ellipse">
            <a:avLst/>
          </a:prstGeom>
          <a:blipFill dpi="0" rotWithShape="1">
            <a:blip r:embed="rId16">
              <a:lum contrast="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7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10425836" y="176120"/>
            <a:ext cx="1478280" cy="1149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0425836" y="221840"/>
            <a:ext cx="329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take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your </a:t>
            </a:r>
          </a:p>
          <a:p>
            <a:pPr algn="just"/>
            <a:r>
              <a:rPr lang="en-GB" sz="2000" b="1" spc="300" dirty="0" smtClean="0">
                <a:latin typeface="Letter Gothic Std" panose="020B0409020202030304" pitchFamily="49" charset="0"/>
                <a:cs typeface="Aharoni" panose="02010803020104030203" pitchFamily="2" charset="-79"/>
              </a:rPr>
              <a:t>chances</a:t>
            </a:r>
            <a:endParaRPr lang="en-GB" sz="2000" b="1" spc="300" dirty="0">
              <a:latin typeface="Letter Gothic Std" panose="020B0409020202030304" pitchFamily="49" charset="0"/>
              <a:cs typeface="Aharoni" panose="02010803020104030203" pitchFamily="2" charset="-79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730" y="4968239"/>
            <a:ext cx="2715044" cy="14778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017520" y="5332838"/>
            <a:ext cx="5299710" cy="748609"/>
          </a:xfrm>
        </p:spPr>
        <p:txBody>
          <a:bodyPr>
            <a:noAutofit/>
          </a:bodyPr>
          <a:lstStyle/>
          <a:p>
            <a:pPr algn="l"/>
            <a:r>
              <a:rPr lang="en-GB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  </a:t>
            </a: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KNOW YOUR CUSTOMER</a:t>
            </a:r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2" y="2532263"/>
            <a:ext cx="1937767" cy="28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1121</TotalTime>
  <Words>155</Words>
  <Application>Microsoft Office PowerPoint</Application>
  <PresentationFormat>Breedbeeld</PresentationFormat>
  <Paragraphs>66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Tw Cen MT</vt:lpstr>
      <vt:lpstr>Tw Cen MT Condensed</vt:lpstr>
      <vt:lpstr>Wingdings 3</vt:lpstr>
      <vt:lpstr>Aharoni</vt:lpstr>
      <vt:lpstr>Letter Gothic Std</vt:lpstr>
      <vt:lpstr>Arial</vt:lpstr>
      <vt:lpstr>Integraal</vt:lpstr>
      <vt:lpstr>Education rocks</vt:lpstr>
      <vt:lpstr>PowerPoint-presentatie</vt:lpstr>
      <vt:lpstr>PowerPoint-presentatie</vt:lpstr>
      <vt:lpstr>A pragmatic approach</vt:lpstr>
      <vt:lpstr>PowerPoint-presentatie</vt:lpstr>
      <vt:lpstr>PowerPoint-presentatie</vt:lpstr>
      <vt:lpstr>Bring in THE TEAM</vt:lpstr>
      <vt:lpstr>PowerPoint-presentatie</vt:lpstr>
      <vt:lpstr>   KNOW YOUR CUSTOMER</vt:lpstr>
      <vt:lpstr>PowerPoint-presentatie</vt:lpstr>
      <vt:lpstr>PowerPoint-presentatie</vt:lpstr>
      <vt:lpstr>PowerPoint-presentatie</vt:lpstr>
      <vt:lpstr>PowerPoint-presentatie</vt:lpstr>
      <vt:lpstr>Survey the value</vt:lpstr>
      <vt:lpstr>PowerPoint-presentatie</vt:lpstr>
      <vt:lpstr>PowerPoint-presentatie</vt:lpstr>
      <vt:lpstr>Find yourself some partners</vt:lpstr>
      <vt:lpstr>PowerPoint-presentatie</vt:lpstr>
      <vt:lpstr>PowerPoint-presentatie</vt:lpstr>
      <vt:lpstr>Become Future proof </vt:lpstr>
      <vt:lpstr>PowerPoint-presentatie</vt:lpstr>
      <vt:lpstr>PowerPoint-presentatie</vt:lpstr>
      <vt:lpstr>PowerPoint-presentatie</vt:lpstr>
      <vt:lpstr>Questions?</vt:lpstr>
    </vt:vector>
  </TitlesOfParts>
  <Company>Ministerie van Financien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rocks</dc:title>
  <dc:creator>Chantal C. Karels</dc:creator>
  <cp:lastModifiedBy>Chantal C. Karels</cp:lastModifiedBy>
  <cp:revision>80</cp:revision>
  <dcterms:created xsi:type="dcterms:W3CDTF">2018-09-11T08:18:30Z</dcterms:created>
  <dcterms:modified xsi:type="dcterms:W3CDTF">2018-09-12T21:42:34Z</dcterms:modified>
</cp:coreProperties>
</file>