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79" r:id="rId4"/>
    <p:sldId id="257" r:id="rId5"/>
    <p:sldId id="268" r:id="rId6"/>
    <p:sldId id="269" r:id="rId7"/>
    <p:sldId id="271" r:id="rId8"/>
    <p:sldId id="266" r:id="rId9"/>
    <p:sldId id="267" r:id="rId10"/>
    <p:sldId id="276" r:id="rId11"/>
    <p:sldId id="278" r:id="rId12"/>
    <p:sldId id="258" r:id="rId13"/>
    <p:sldId id="259" r:id="rId14"/>
    <p:sldId id="260" r:id="rId15"/>
    <p:sldId id="262" r:id="rId1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F10E5-3730-4E72-A7FF-BD3756ECADF4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DEADF-D065-47C8-B09D-588A8C219F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3207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EADF-D065-47C8-B09D-588A8C219F24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495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EADF-D065-47C8-B09D-588A8C219F24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2493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DEADF-D065-47C8-B09D-588A8C219F24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1895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6319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899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19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5517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2296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468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0014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606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384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6177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379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71E1-D34A-451E-BA9D-9F40ECD166E7}" type="datetimeFigureOut">
              <a:rPr lang="lt-LT" smtClean="0"/>
              <a:t>2018-09-13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F3862-EA0C-41B5-845B-5594149EE34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84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utoShape 2"/>
          <p:cNvSpPr>
            <a:spLocks/>
          </p:cNvSpPr>
          <p:nvPr/>
        </p:nvSpPr>
        <p:spPr bwMode="auto">
          <a:xfrm>
            <a:off x="471055" y="1"/>
            <a:ext cx="11379199" cy="2530764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pPr algn="ctr" eaLnBrk="1" hangingPunct="1"/>
            <a:r>
              <a:rPr lang="en-US" altLang="lt-LT" sz="6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alt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How</a:t>
            </a:r>
            <a:r>
              <a:rPr lang="lt-LT" altLang="lt-LT" sz="8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alt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to Combine </a:t>
            </a:r>
          </a:p>
          <a:p>
            <a:pPr algn="ctr" eaLnBrk="1" hangingPunct="1"/>
            <a:r>
              <a:rPr lang="en-US" alt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Education &amp; Entertainment </a:t>
            </a:r>
          </a:p>
          <a:p>
            <a:pPr algn="ctr" eaLnBrk="1" hangingPunct="1"/>
            <a:endParaRPr lang="en-US" altLang="lt-LT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AutoShape 2"/>
          <p:cNvSpPr>
            <a:spLocks/>
          </p:cNvSpPr>
          <p:nvPr/>
        </p:nvSpPr>
        <p:spPr bwMode="auto">
          <a:xfrm>
            <a:off x="471055" y="5253182"/>
            <a:ext cx="11102110" cy="1316182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pPr algn="ctr" eaLnBrk="1" hangingPunct="1"/>
            <a:r>
              <a:rPr lang="en-US" altLang="lt-LT" sz="6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altLang="lt-LT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Lithuanian Customs Experience </a:t>
            </a:r>
          </a:p>
          <a:p>
            <a:pPr eaLnBrk="1" hangingPunct="1"/>
            <a:endParaRPr lang="lt-LT" altLang="lt-L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AutoShape 2"/>
          <p:cNvSpPr>
            <a:spLocks/>
          </p:cNvSpPr>
          <p:nvPr/>
        </p:nvSpPr>
        <p:spPr bwMode="auto">
          <a:xfrm>
            <a:off x="3325090" y="4895271"/>
            <a:ext cx="8275781" cy="1394692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	</a:t>
            </a:r>
            <a:r>
              <a:rPr lang="lt-LT" sz="6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Follow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6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6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Hint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6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8680" y="1019269"/>
            <a:ext cx="6366931" cy="477519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2" y="223403"/>
            <a:ext cx="4775199" cy="63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088520" cy="685800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0"/>
            <a:ext cx="6105525" cy="6858000"/>
          </a:xfrm>
          <a:prstGeom prst="rect">
            <a:avLst/>
          </a:prstGeom>
        </p:spPr>
      </p:pic>
      <p:sp>
        <p:nvSpPr>
          <p:cNvPr id="4" name="AutoShape 2"/>
          <p:cNvSpPr>
            <a:spLocks/>
          </p:cNvSpPr>
          <p:nvPr/>
        </p:nvSpPr>
        <p:spPr bwMode="auto">
          <a:xfrm>
            <a:off x="3537528" y="1396999"/>
            <a:ext cx="4359563" cy="2032000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Pet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6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Friendly</a:t>
            </a:r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lt-LT" sz="6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Museum</a:t>
            </a:r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1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73" y="145473"/>
            <a:ext cx="4809682" cy="641291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7" y="2576080"/>
            <a:ext cx="5774673" cy="3982303"/>
          </a:xfrm>
          <a:prstGeom prst="rect">
            <a:avLst/>
          </a:prstGeom>
        </p:spPr>
      </p:pic>
      <p:sp>
        <p:nvSpPr>
          <p:cNvPr id="5" name="AutoShape 2"/>
          <p:cNvSpPr>
            <a:spLocks/>
          </p:cNvSpPr>
          <p:nvPr/>
        </p:nvSpPr>
        <p:spPr bwMode="auto">
          <a:xfrm>
            <a:off x="350981" y="133928"/>
            <a:ext cx="6104227" cy="2348345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pPr algn="ctr" eaLnBrk="1" hangingPunct="1"/>
            <a:br>
              <a:rPr lang="en-US" altLang="lt-LT" sz="105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Charity Work</a:t>
            </a:r>
            <a:b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en-US" altLang="lt-LT" sz="1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 eaLnBrk="1" hangingPunct="1"/>
            <a: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Open &amp; Friendly for all visitors</a:t>
            </a:r>
            <a:b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hangingPunct="1"/>
            <a: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Positive TV News Report</a:t>
            </a:r>
            <a:b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b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altLang="lt-LT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Tons of Good Emotions  </a:t>
            </a:r>
          </a:p>
          <a:p>
            <a:pPr eaLnBrk="1" hangingPunct="1"/>
            <a:endParaRPr lang="lt-LT" altLang="lt-L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95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123"/>
          </a:xfrm>
          <a:prstGeom prst="rect">
            <a:avLst/>
          </a:prstGeom>
        </p:spPr>
      </p:pic>
      <p:sp>
        <p:nvSpPr>
          <p:cNvPr id="5" name="AutoShape 2"/>
          <p:cNvSpPr>
            <a:spLocks/>
          </p:cNvSpPr>
          <p:nvPr/>
        </p:nvSpPr>
        <p:spPr bwMode="auto">
          <a:xfrm>
            <a:off x="138545" y="240144"/>
            <a:ext cx="11490035" cy="1394692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	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Time to the 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Cruel Good 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Show </a:t>
            </a:r>
            <a:endParaRPr lang="en-US" sz="105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4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01"/>
            <a:ext cx="12192000" cy="6962774"/>
          </a:xfrm>
          <a:prstGeom prst="rect">
            <a:avLst/>
          </a:prstGeom>
        </p:spPr>
      </p:pic>
      <p:sp>
        <p:nvSpPr>
          <p:cNvPr id="3" name="AutoShape 2"/>
          <p:cNvSpPr>
            <a:spLocks/>
          </p:cNvSpPr>
          <p:nvPr/>
        </p:nvSpPr>
        <p:spPr bwMode="auto">
          <a:xfrm>
            <a:off x="341746" y="184727"/>
            <a:ext cx="11074400" cy="2364509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Smugglers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Car – for Catching Other Smugglers</a:t>
            </a:r>
          </a:p>
          <a:p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0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92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512"/>
          </a:xfrm>
          <a:prstGeom prst="rect">
            <a:avLst/>
          </a:prstGeom>
        </p:spPr>
      </p:pic>
      <p:sp>
        <p:nvSpPr>
          <p:cNvPr id="6" name="AutoShape 2"/>
          <p:cNvSpPr>
            <a:spLocks/>
          </p:cNvSpPr>
          <p:nvPr/>
        </p:nvSpPr>
        <p:spPr bwMode="auto">
          <a:xfrm>
            <a:off x="452582" y="5310908"/>
            <a:ext cx="10363200" cy="1394692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Auction of Confiscated goods </a:t>
            </a:r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3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5" y="0"/>
            <a:ext cx="12209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4916"/>
          </a:xfrm>
          <a:prstGeom prst="rect">
            <a:avLst/>
          </a:prstGeom>
        </p:spPr>
      </p:pic>
      <p:sp>
        <p:nvSpPr>
          <p:cNvPr id="4" name="AutoShape 2"/>
          <p:cNvSpPr>
            <a:spLocks/>
          </p:cNvSpPr>
          <p:nvPr/>
        </p:nvSpPr>
        <p:spPr bwMode="auto">
          <a:xfrm>
            <a:off x="1791854" y="701962"/>
            <a:ext cx="4396510" cy="1394692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6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Relay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6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Race</a:t>
            </a:r>
            <a:r>
              <a:rPr lang="lt-LT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1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AutoShape 2"/>
          <p:cNvSpPr>
            <a:spLocks/>
          </p:cNvSpPr>
          <p:nvPr/>
        </p:nvSpPr>
        <p:spPr bwMode="auto">
          <a:xfrm>
            <a:off x="4405746" y="-1"/>
            <a:ext cx="7426035" cy="3177310"/>
          </a:xfrm>
          <a:prstGeom prst="roundRect">
            <a:avLst>
              <a:gd name="adj" fmla="val 3449"/>
            </a:avLst>
          </a:prstGeom>
          <a:solidFill>
            <a:srgbClr val="000000">
              <a:alpha val="29803"/>
            </a:srgbClr>
          </a:solidFill>
          <a:ln w="9525">
            <a:solidFill>
              <a:schemeClr val="tx1">
                <a:alpha val="29803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Plantagenet Cherokee" charset="0"/>
                <a:sym typeface="Plantagenet Cherokee" charset="0"/>
              </a:defRPr>
            </a:lvl9pPr>
          </a:lstStyle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	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Every year since  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1992 </a:t>
            </a:r>
          </a:p>
          <a:p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      35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km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long distance </a:t>
            </a:r>
            <a:endParaRPr lang="en-US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     	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More than 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500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runners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lt-LT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28429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35</Words>
  <Application>Microsoft Office PowerPoint</Application>
  <PresentationFormat>Plačiaekranė</PresentationFormat>
  <Paragraphs>26</Paragraphs>
  <Slides>15</Slides>
  <Notes>3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Plantagenet Cherokee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Indrė Ramanavičienė</dc:creator>
  <cp:lastModifiedBy>Indrė Ramanavičienė</cp:lastModifiedBy>
  <cp:revision>67</cp:revision>
  <dcterms:created xsi:type="dcterms:W3CDTF">2018-09-06T08:45:58Z</dcterms:created>
  <dcterms:modified xsi:type="dcterms:W3CDTF">2018-09-13T07:57:06Z</dcterms:modified>
</cp:coreProperties>
</file>