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4" r:id="rId3"/>
    <p:sldId id="265" r:id="rId4"/>
    <p:sldId id="266" r:id="rId5"/>
    <p:sldId id="268" r:id="rId6"/>
    <p:sldId id="270" r:id="rId7"/>
    <p:sldId id="274" r:id="rId8"/>
    <p:sldId id="278" r:id="rId9"/>
    <p:sldId id="277" r:id="rId10"/>
    <p:sldId id="267" r:id="rId11"/>
    <p:sldId id="269" r:id="rId12"/>
    <p:sldId id="273" r:id="rId13"/>
    <p:sldId id="276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4F00"/>
    <a:srgbClr val="FFB700"/>
    <a:srgbClr val="F2A900"/>
    <a:srgbClr val="F9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1" autoAdjust="0"/>
  </p:normalViewPr>
  <p:slideViewPr>
    <p:cSldViewPr snapToGrid="0" snapToObjects="1">
      <p:cViewPr varScale="1">
        <p:scale>
          <a:sx n="164" d="100"/>
          <a:sy n="164" d="100"/>
        </p:scale>
        <p:origin x="-114" y="-2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5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119E0-EE4D-A544-91CF-B81D9BA5639E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2A34D-72F0-4B41-9B8D-FE5032B6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32C6E-2C25-154D-8683-152A7B56D208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669A8-9FA3-8642-B118-6F7183AEC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73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5401"/>
            <a:ext cx="9144000" cy="5123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Sans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6087" y="2971578"/>
            <a:ext cx="8591826" cy="11025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lang="en-US" sz="40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074097"/>
            <a:ext cx="6400800" cy="834701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Etunimi Sukunimi</a:t>
            </a:r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59" y="1377063"/>
            <a:ext cx="4573900" cy="12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8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935-AE7E-4C44-BA4C-304D59719034}" type="datetime1">
              <a:rPr lang="fi-FI" smtClean="0"/>
              <a:t>14.9.2018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3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9D83-16A0-4030-A367-5E2EF6BCA040}" type="datetime1">
              <a:rPr lang="fi-FI" smtClean="0"/>
              <a:t>14.9.2018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3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 smtClean="0"/>
              <a:t>Lisää teksti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C1A1-7D5E-4A2D-9EBD-ABAA2F5DB2DD}" type="datetime1">
              <a:rPr lang="fi-FI" smtClean="0"/>
              <a:t>14.9.2018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47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56912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 smtClean="0"/>
              <a:t>Lisää teksti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1F9C0-DF3D-4F0A-B5C4-D0C01389761D}" type="datetime1">
              <a:rPr lang="fi-FI" smtClean="0"/>
              <a:t>14.9.2018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98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600">
                <a:solidFill>
                  <a:schemeClr val="tx2"/>
                </a:solidFill>
              </a:defRPr>
            </a:lvl6pPr>
            <a:lvl7pPr>
              <a:defRPr sz="1600">
                <a:solidFill>
                  <a:schemeClr val="tx2"/>
                </a:solidFill>
              </a:defRPr>
            </a:lvl7pPr>
            <a:lvl8pPr>
              <a:defRPr sz="1600">
                <a:solidFill>
                  <a:schemeClr val="tx2"/>
                </a:solidFill>
              </a:defRPr>
            </a:lvl8pPr>
            <a:lvl9pPr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16A4F-AB59-4440-8C46-961C66968A20}" type="datetime1">
              <a:rPr lang="fi-FI" smtClean="0"/>
              <a:t>14.9.2018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36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5401"/>
            <a:ext cx="9144000" cy="51239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Sans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6087" y="2971578"/>
            <a:ext cx="8591826" cy="1102518"/>
          </a:xfrm>
          <a:effectLst/>
        </p:spPr>
        <p:txBody>
          <a:bodyPr>
            <a:normAutofit/>
          </a:bodyPr>
          <a:lstStyle>
            <a:lvl1pPr algn="ctr">
              <a:defRPr sz="40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074097"/>
            <a:ext cx="6400800" cy="83470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Etunimi Sukunimi</a:t>
            </a:r>
            <a:endParaRPr lang="en-US" dirty="0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04" y="1553661"/>
            <a:ext cx="5029566" cy="10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1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330" cy="459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483" y="3305176"/>
            <a:ext cx="8259316" cy="102155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accent1"/>
                </a:solidFill>
              </a:defRPr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C74B-80FF-46FC-885E-AE9062E84993}" type="datetime1">
              <a:rPr lang="fi-FI" smtClean="0"/>
              <a:t>14.9.2018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dia valitsemalla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9144000" cy="4594623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483" y="3305176"/>
            <a:ext cx="8259316" cy="102155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accent1"/>
                </a:solidFill>
              </a:defRPr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4CAE-A316-4262-AC61-9C4FA87ECB18}" type="datetime1">
              <a:rPr lang="fi-FI" smtClean="0"/>
              <a:t>14.9.2018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1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400"/>
            </a:lvl2pPr>
            <a:lvl3pPr marL="1257300" indent="-342900">
              <a:buFont typeface="Arial" panose="020B0604020202020204" pitchFamily="34" charset="0"/>
              <a:buChar char="•"/>
              <a:defRPr sz="2000" baseline="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 baseline="0"/>
            </a:lvl2pPr>
            <a:lvl3pPr>
              <a:defRPr sz="200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9922-44ED-414D-A7B5-6BD2346AA1CD}" type="datetime1">
              <a:rPr lang="fi-FI" smtClean="0"/>
              <a:t>14.9.2018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6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oikeall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09024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0FD-C3E3-40E9-9E37-15F33E41DA8D}" type="datetime1">
              <a:rPr lang="fi-FI" smtClean="0"/>
              <a:t>14.9.2018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00150"/>
            <a:ext cx="4191000" cy="309024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8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200151"/>
            <a:ext cx="4038600" cy="309024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A9246-B1CB-4B09-B165-EB1E20C4972B}" type="datetime1">
              <a:rPr lang="fi-FI" smtClean="0"/>
              <a:t>14.9.2018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4495799" y="1200150"/>
            <a:ext cx="4191000" cy="309024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7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4"/>
            <a:ext cx="4040188" cy="846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smtClean="0"/>
              <a:t>Lisää otsikko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998132"/>
            <a:ext cx="4040188" cy="2596489"/>
          </a:xfrm>
        </p:spPr>
        <p:txBody>
          <a:bodyPr/>
          <a:lstStyle>
            <a:lvl1pPr>
              <a:defRPr sz="2400"/>
            </a:lvl1pPr>
            <a:lvl2pPr>
              <a:defRPr sz="2400" baseline="0"/>
            </a:lvl2pPr>
            <a:lvl3pPr>
              <a:defRPr sz="2000"/>
            </a:lvl3pPr>
            <a:lvl4pPr>
              <a:defRPr sz="1800" baseline="0"/>
            </a:lvl4pPr>
            <a:lvl5pPr>
              <a:defRPr sz="18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4"/>
            <a:ext cx="4041775" cy="846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smtClean="0"/>
              <a:t>Lisää otsikko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1998132"/>
            <a:ext cx="4041775" cy="259649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CBBB-8D45-4ED6-BDDE-2ED4DF8FA55E}" type="datetime1">
              <a:rPr lang="fi-FI" smtClean="0"/>
              <a:t>14.9.2018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0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594622"/>
            <a:ext cx="9144000" cy="5488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Sans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Lisää otsikko napsauttamalla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Lisää teksti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</a:p>
          <a:p>
            <a:pPr lvl="5"/>
            <a:r>
              <a:rPr lang="fi-FI" b="0" dirty="0" smtClean="0">
                <a:solidFill>
                  <a:srgbClr val="000000"/>
                </a:solidFill>
                <a:effectLst/>
              </a:rPr>
              <a:t>Kuudes taso</a:t>
            </a:r>
          </a:p>
          <a:p>
            <a:pPr lvl="6"/>
            <a:r>
              <a:rPr lang="fi-FI" b="0" dirty="0" smtClean="0">
                <a:solidFill>
                  <a:srgbClr val="000000"/>
                </a:solidFill>
                <a:effectLst/>
              </a:rPr>
              <a:t>Seitsemäs taso</a:t>
            </a:r>
          </a:p>
          <a:p>
            <a:pPr lvl="7"/>
            <a:r>
              <a:rPr lang="fi-FI" b="0" dirty="0" smtClean="0">
                <a:solidFill>
                  <a:srgbClr val="000000"/>
                </a:solidFill>
                <a:effectLst/>
              </a:rPr>
              <a:t>Kahdeksas taso</a:t>
            </a:r>
            <a:endParaRPr lang="fi-FI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92333" y="4594623"/>
            <a:ext cx="1093409" cy="5488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ED80D7-0B77-4480-A864-9E1DFE87F5AA}" type="datetime1">
              <a:rPr lang="fi-FI" smtClean="0"/>
              <a:pPr/>
              <a:t>14.9.2018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94001" y="4594623"/>
            <a:ext cx="3598332" cy="5488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5741" y="4594623"/>
            <a:ext cx="1201058" cy="5488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9F1F96-1071-5941-98EE-F92D50B464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3" y="4660773"/>
            <a:ext cx="1582981" cy="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4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6" r:id="rId4"/>
    <p:sldLayoutId id="2147483677" r:id="rId5"/>
    <p:sldLayoutId id="2147483652" r:id="rId6"/>
    <p:sldLayoutId id="2147483658" r:id="rId7"/>
    <p:sldLayoutId id="2147483659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lang="fi-FI" sz="1600" b="0" kern="1200" smtClean="0"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lang="fi-FI" sz="1600" b="0" kern="1200" smtClean="0"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lang="fi-FI" sz="1600" b="0" kern="1200" smtClean="0"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”A </a:t>
            </a:r>
            <a:r>
              <a:rPr lang="fi-FI" dirty="0" err="1" smtClean="0"/>
              <a:t>Hundred</a:t>
            </a:r>
            <a:r>
              <a:rPr lang="fi-FI" dirty="0" smtClean="0"/>
              <a:t>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Ago</a:t>
            </a:r>
            <a:r>
              <a:rPr lang="fi-FI" dirty="0" smtClean="0"/>
              <a:t> – A </a:t>
            </a:r>
            <a:r>
              <a:rPr lang="fi-FI" dirty="0" err="1" smtClean="0"/>
              <a:t>Customs</a:t>
            </a:r>
            <a:r>
              <a:rPr lang="fi-FI" dirty="0" smtClean="0"/>
              <a:t> </a:t>
            </a:r>
            <a:r>
              <a:rPr lang="fi-FI" dirty="0" err="1" smtClean="0"/>
              <a:t>History</a:t>
            </a:r>
            <a:r>
              <a:rPr lang="fi-FI" dirty="0" smtClean="0"/>
              <a:t> </a:t>
            </a:r>
            <a:r>
              <a:rPr lang="fi-FI" dirty="0" err="1" smtClean="0"/>
              <a:t>Campaign</a:t>
            </a:r>
            <a:r>
              <a:rPr lang="fi-FI" dirty="0" smtClean="0"/>
              <a:t>”</a:t>
            </a:r>
            <a:endParaRPr lang="fi-FI" dirty="0"/>
          </a:p>
        </p:txBody>
      </p:sp>
      <p:sp>
        <p:nvSpPr>
          <p:cNvPr id="5" name="Alaotsikk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Janne Nokki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557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4050733" cy="470821"/>
          </a:xfrm>
        </p:spPr>
        <p:txBody>
          <a:bodyPr/>
          <a:lstStyle/>
          <a:p>
            <a:r>
              <a:rPr lang="fi-FI" dirty="0" smtClean="0"/>
              <a:t>The </a:t>
            </a:r>
            <a:r>
              <a:rPr lang="fi-FI" dirty="0" err="1" smtClean="0"/>
              <a:t>Exhibition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36173" y="426107"/>
            <a:ext cx="4560352" cy="4192753"/>
          </a:xfrm>
        </p:spPr>
        <p:txBody>
          <a:bodyPr>
            <a:normAutofit/>
          </a:bodyPr>
          <a:lstStyle/>
          <a:p>
            <a:r>
              <a:rPr lang="fi-FI" sz="1800" dirty="0" err="1" smtClean="0"/>
              <a:t>Exhibition</a:t>
            </a:r>
            <a:r>
              <a:rPr lang="fi-FI" sz="1800" dirty="0" smtClean="0"/>
              <a:t> </a:t>
            </a:r>
            <a:r>
              <a:rPr lang="fi-FI" sz="1800" dirty="0"/>
              <a:t>”</a:t>
            </a:r>
            <a:r>
              <a:rPr lang="fi-FI" sz="1800" b="1" dirty="0"/>
              <a:t>1918 - A </a:t>
            </a:r>
            <a:r>
              <a:rPr lang="fi-FI" sz="1800" b="1" dirty="0" err="1"/>
              <a:t>War</a:t>
            </a:r>
            <a:r>
              <a:rPr lang="fi-FI" sz="1800" b="1" dirty="0"/>
              <a:t> </a:t>
            </a:r>
            <a:r>
              <a:rPr lang="fi-FI" sz="1800" b="1" dirty="0" err="1"/>
              <a:t>Within</a:t>
            </a:r>
            <a:r>
              <a:rPr lang="fi-FI" sz="1800" b="1" dirty="0"/>
              <a:t> </a:t>
            </a:r>
            <a:r>
              <a:rPr lang="fi-FI" sz="1800" b="1" dirty="0" err="1"/>
              <a:t>Customs</a:t>
            </a:r>
            <a:r>
              <a:rPr lang="fi-FI" sz="1800" dirty="0"/>
              <a:t>” at the </a:t>
            </a:r>
            <a:r>
              <a:rPr lang="fi-FI" sz="1800" dirty="0" err="1"/>
              <a:t>Customs</a:t>
            </a:r>
            <a:r>
              <a:rPr lang="fi-FI" sz="1800" dirty="0"/>
              <a:t> </a:t>
            </a:r>
            <a:r>
              <a:rPr lang="fi-FI" sz="1800" dirty="0" err="1"/>
              <a:t>Museum</a:t>
            </a:r>
            <a:r>
              <a:rPr lang="fi-FI" sz="1800" dirty="0"/>
              <a:t> </a:t>
            </a:r>
            <a:r>
              <a:rPr lang="fi-FI" sz="1800" dirty="0" err="1"/>
              <a:t>from</a:t>
            </a:r>
            <a:r>
              <a:rPr lang="fi-FI" sz="1800" dirty="0"/>
              <a:t> 16 </a:t>
            </a:r>
            <a:r>
              <a:rPr lang="fi-FI" sz="1800" dirty="0" err="1"/>
              <a:t>May</a:t>
            </a:r>
            <a:r>
              <a:rPr lang="fi-FI" sz="1800" dirty="0"/>
              <a:t> to 31 August </a:t>
            </a:r>
            <a:r>
              <a:rPr lang="fi-FI" sz="1800" dirty="0" smtClean="0"/>
              <a:t>2018. The </a:t>
            </a:r>
            <a:r>
              <a:rPr lang="fi-FI" sz="1800" dirty="0" err="1" smtClean="0"/>
              <a:t>publications</a:t>
            </a:r>
            <a:r>
              <a:rPr lang="fi-FI" sz="1800" dirty="0" smtClean="0"/>
              <a:t> as </a:t>
            </a:r>
            <a:r>
              <a:rPr lang="fi-FI" sz="1800" dirty="0" err="1" smtClean="0"/>
              <a:t>additional</a:t>
            </a:r>
            <a:r>
              <a:rPr lang="fi-FI" sz="1800" dirty="0" smtClean="0"/>
              <a:t> </a:t>
            </a:r>
            <a:r>
              <a:rPr lang="fi-FI" sz="1800" dirty="0" err="1" smtClean="0"/>
              <a:t>material</a:t>
            </a:r>
            <a:endParaRPr lang="fi-FI" sz="1800" dirty="0" smtClean="0"/>
          </a:p>
          <a:p>
            <a:r>
              <a:rPr lang="fi-FI" sz="1800" dirty="0" smtClean="0"/>
              <a:t>New, </a:t>
            </a:r>
            <a:r>
              <a:rPr lang="fi-FI" sz="1800" dirty="0" err="1" smtClean="0"/>
              <a:t>little</a:t>
            </a:r>
            <a:r>
              <a:rPr lang="fi-FI" sz="1800" dirty="0" smtClean="0"/>
              <a:t> </a:t>
            </a:r>
            <a:r>
              <a:rPr lang="fi-FI" sz="1800" dirty="0" err="1" smtClean="0"/>
              <a:t>known</a:t>
            </a:r>
            <a:r>
              <a:rPr lang="fi-FI" sz="1800" dirty="0" smtClean="0"/>
              <a:t> </a:t>
            </a:r>
            <a:r>
              <a:rPr lang="fi-FI" sz="1800" dirty="0" err="1" smtClean="0"/>
              <a:t>view</a:t>
            </a:r>
            <a:r>
              <a:rPr lang="fi-FI" sz="1800" dirty="0" smtClean="0"/>
              <a:t> to 1918</a:t>
            </a:r>
            <a:endParaRPr lang="fi-FI" sz="1800" dirty="0"/>
          </a:p>
          <a:p>
            <a:r>
              <a:rPr lang="fi-FI" sz="1800" dirty="0" err="1" smtClean="0"/>
              <a:t>Names</a:t>
            </a:r>
            <a:r>
              <a:rPr lang="fi-FI" sz="1800" dirty="0" smtClean="0"/>
              <a:t> of </a:t>
            </a:r>
            <a:r>
              <a:rPr lang="fi-FI" sz="1800" dirty="0" err="1" smtClean="0"/>
              <a:t>all</a:t>
            </a:r>
            <a:r>
              <a:rPr lang="fi-FI" sz="1800" dirty="0" smtClean="0"/>
              <a:t> </a:t>
            </a:r>
            <a:r>
              <a:rPr lang="fi-FI" sz="1800" dirty="0" err="1" smtClean="0"/>
              <a:t>dead</a:t>
            </a:r>
            <a:r>
              <a:rPr lang="fi-FI" sz="1800" dirty="0" smtClean="0"/>
              <a:t> </a:t>
            </a:r>
            <a:r>
              <a:rPr lang="fi-FI" sz="1800" dirty="0" err="1" smtClean="0"/>
              <a:t>officers</a:t>
            </a:r>
            <a:r>
              <a:rPr lang="fi-FI" sz="1800" dirty="0" smtClean="0"/>
              <a:t> </a:t>
            </a:r>
            <a:r>
              <a:rPr lang="fi-FI" sz="1800" dirty="0" err="1" smtClean="0"/>
              <a:t>identified</a:t>
            </a:r>
            <a:r>
              <a:rPr lang="fi-FI" sz="1800" dirty="0" smtClean="0"/>
              <a:t> as ”</a:t>
            </a:r>
            <a:r>
              <a:rPr lang="fi-FI" sz="1800" dirty="0" err="1" smtClean="0"/>
              <a:t>memory</a:t>
            </a:r>
            <a:r>
              <a:rPr lang="fi-FI" sz="1800" dirty="0" smtClean="0"/>
              <a:t> </a:t>
            </a:r>
            <a:r>
              <a:rPr lang="fi-FI" sz="1800" dirty="0" err="1" smtClean="0"/>
              <a:t>plates</a:t>
            </a:r>
            <a:r>
              <a:rPr lang="fi-FI" sz="1800" dirty="0" smtClean="0"/>
              <a:t>”</a:t>
            </a:r>
          </a:p>
          <a:p>
            <a:endParaRPr lang="fi-FI" sz="2000" dirty="0" smtClean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3" descr="V:\TYÖKANSIOT\Janne\Arvon kuvaamat\1918\Kuva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61" y="2873025"/>
            <a:ext cx="2874242" cy="16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:\TYÖKANSIOT\Janne\Tullimuseo somekuvia\7F1A87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45395"/>
            <a:ext cx="2390108" cy="35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3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Details</a:t>
            </a:r>
            <a:r>
              <a:rPr lang="fi-FI" dirty="0" smtClean="0"/>
              <a:t> of the </a:t>
            </a:r>
            <a:r>
              <a:rPr lang="fi-FI" dirty="0" err="1" smtClean="0"/>
              <a:t>Exhibition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fi-FI" sz="1400" dirty="0" smtClean="0"/>
              <a:t>One </a:t>
            </a:r>
            <a:r>
              <a:rPr lang="fi-FI" sz="1400" dirty="0" err="1" smtClean="0"/>
              <a:t>exhibition</a:t>
            </a:r>
            <a:r>
              <a:rPr lang="fi-FI" sz="1400" dirty="0" smtClean="0"/>
              <a:t> </a:t>
            </a:r>
            <a:r>
              <a:rPr lang="fi-FI" sz="1400" dirty="0" err="1" smtClean="0"/>
              <a:t>room</a:t>
            </a:r>
            <a:endParaRPr lang="fi-FI" sz="1400" dirty="0" smtClean="0"/>
          </a:p>
          <a:p>
            <a:r>
              <a:rPr lang="fi-FI" sz="1400" dirty="0" err="1" smtClean="0"/>
              <a:t>Loaned</a:t>
            </a:r>
            <a:r>
              <a:rPr lang="fi-FI" sz="1400" dirty="0" smtClean="0"/>
              <a:t> </a:t>
            </a:r>
            <a:r>
              <a:rPr lang="fi-FI" sz="1400" dirty="0" err="1" smtClean="0"/>
              <a:t>items</a:t>
            </a:r>
            <a:r>
              <a:rPr lang="fi-FI" sz="1400" dirty="0" smtClean="0"/>
              <a:t> </a:t>
            </a:r>
            <a:r>
              <a:rPr lang="fi-FI" sz="1400" dirty="0" err="1" smtClean="0"/>
              <a:t>from</a:t>
            </a:r>
            <a:r>
              <a:rPr lang="fi-FI" sz="1400" dirty="0" smtClean="0"/>
              <a:t> </a:t>
            </a:r>
            <a:r>
              <a:rPr lang="fi-FI" sz="1400" dirty="0" err="1" smtClean="0"/>
              <a:t>different</a:t>
            </a:r>
            <a:r>
              <a:rPr lang="fi-FI" sz="1400" dirty="0" smtClean="0"/>
              <a:t> </a:t>
            </a:r>
            <a:r>
              <a:rPr lang="fi-FI" sz="1400" dirty="0" err="1" smtClean="0"/>
              <a:t>museums</a:t>
            </a:r>
            <a:r>
              <a:rPr lang="fi-FI" sz="1400" dirty="0" smtClean="0"/>
              <a:t>, </a:t>
            </a:r>
            <a:r>
              <a:rPr lang="fi-FI" sz="1400" dirty="0" err="1" smtClean="0"/>
              <a:t>documents</a:t>
            </a:r>
            <a:r>
              <a:rPr lang="fi-FI" sz="1400" dirty="0" smtClean="0"/>
              <a:t>, </a:t>
            </a:r>
            <a:r>
              <a:rPr lang="fi-FI" sz="1400" dirty="0" err="1" smtClean="0"/>
              <a:t>uniforms</a:t>
            </a:r>
            <a:r>
              <a:rPr lang="fi-FI" sz="1400" dirty="0" smtClean="0"/>
              <a:t>, </a:t>
            </a:r>
            <a:r>
              <a:rPr lang="fi-FI" sz="1400" dirty="0" err="1" smtClean="0"/>
              <a:t>replicas</a:t>
            </a:r>
            <a:endParaRPr lang="fi-FI" sz="1400" dirty="0" smtClean="0"/>
          </a:p>
          <a:p>
            <a:r>
              <a:rPr lang="fi-FI" sz="1400" dirty="0" err="1"/>
              <a:t>W</a:t>
            </a:r>
            <a:r>
              <a:rPr lang="fi-FI" sz="1400" dirty="0" err="1" smtClean="0"/>
              <a:t>hat</a:t>
            </a:r>
            <a:r>
              <a:rPr lang="fi-FI" sz="1400" dirty="0" smtClean="0"/>
              <a:t> </a:t>
            </a:r>
            <a:r>
              <a:rPr lang="fi-FI" sz="1400" dirty="0" err="1"/>
              <a:t>happened</a:t>
            </a:r>
            <a:r>
              <a:rPr lang="fi-FI" sz="1400" dirty="0"/>
              <a:t> to </a:t>
            </a:r>
            <a:r>
              <a:rPr lang="fi-FI" sz="1400" dirty="0" err="1"/>
              <a:t>people</a:t>
            </a:r>
            <a:r>
              <a:rPr lang="fi-FI" sz="1400" dirty="0"/>
              <a:t> in </a:t>
            </a:r>
            <a:r>
              <a:rPr lang="fi-FI" sz="1400" dirty="0" err="1" smtClean="0"/>
              <a:t>Customs</a:t>
            </a:r>
            <a:r>
              <a:rPr lang="fi-FI" sz="1400" dirty="0" smtClean="0"/>
              <a:t>, </a:t>
            </a:r>
            <a:r>
              <a:rPr lang="fi-FI" sz="1400" dirty="0" err="1" smtClean="0"/>
              <a:t>names</a:t>
            </a:r>
            <a:r>
              <a:rPr lang="fi-FI" sz="1400" dirty="0" smtClean="0"/>
              <a:t> of the </a:t>
            </a:r>
            <a:r>
              <a:rPr lang="fi-FI" sz="1400" dirty="0" err="1" smtClean="0"/>
              <a:t>deceased</a:t>
            </a:r>
            <a:r>
              <a:rPr lang="fi-FI" sz="1400" dirty="0" smtClean="0"/>
              <a:t> </a:t>
            </a:r>
            <a:r>
              <a:rPr lang="fi-FI" sz="1400" dirty="0" err="1" smtClean="0"/>
              <a:t>officers</a:t>
            </a:r>
            <a:endParaRPr lang="fi-FI" sz="1400" dirty="0" smtClean="0"/>
          </a:p>
          <a:p>
            <a:r>
              <a:rPr lang="fi-FI" sz="1400" dirty="0" smtClean="0"/>
              <a:t>Media </a:t>
            </a:r>
            <a:r>
              <a:rPr lang="fi-FI" sz="1400" dirty="0" err="1" smtClean="0"/>
              <a:t>interest</a:t>
            </a:r>
            <a:r>
              <a:rPr lang="fi-FI" sz="1400" dirty="0" smtClean="0"/>
              <a:t> to </a:t>
            </a:r>
            <a:r>
              <a:rPr lang="fi-FI" sz="1400" dirty="0" err="1" smtClean="0"/>
              <a:t>opening</a:t>
            </a:r>
            <a:r>
              <a:rPr lang="fi-FI" sz="1400" dirty="0" smtClean="0"/>
              <a:t>, TV news </a:t>
            </a:r>
            <a:r>
              <a:rPr lang="fi-FI" sz="1400" dirty="0" err="1" smtClean="0"/>
              <a:t>about</a:t>
            </a:r>
            <a:r>
              <a:rPr lang="fi-FI" sz="1400" dirty="0" smtClean="0"/>
              <a:t> ”</a:t>
            </a:r>
            <a:r>
              <a:rPr lang="fi-FI" sz="1400" dirty="0" err="1" smtClean="0"/>
              <a:t>Customs</a:t>
            </a:r>
            <a:r>
              <a:rPr lang="fi-FI" sz="1400" dirty="0" smtClean="0"/>
              <a:t> and </a:t>
            </a:r>
            <a:r>
              <a:rPr lang="fi-FI" sz="1400" dirty="0" err="1" smtClean="0"/>
              <a:t>Reconciliation</a:t>
            </a:r>
            <a:r>
              <a:rPr lang="fi-FI" sz="1400" dirty="0" smtClean="0"/>
              <a:t>”</a:t>
            </a:r>
          </a:p>
          <a:p>
            <a:r>
              <a:rPr lang="fi-FI" sz="1400" dirty="0" smtClean="0"/>
              <a:t>New </a:t>
            </a:r>
            <a:r>
              <a:rPr lang="fi-FI" sz="1400" dirty="0" err="1" smtClean="0"/>
              <a:t>visitor</a:t>
            </a:r>
            <a:r>
              <a:rPr lang="fi-FI" sz="1400" dirty="0" smtClean="0"/>
              <a:t> </a:t>
            </a:r>
            <a:r>
              <a:rPr lang="fi-FI" sz="1400" dirty="0" err="1" smtClean="0"/>
              <a:t>record</a:t>
            </a:r>
            <a:r>
              <a:rPr lang="fi-FI" sz="1400" dirty="0" smtClean="0"/>
              <a:t>: 6 000 in 3,5 </a:t>
            </a:r>
            <a:r>
              <a:rPr lang="fi-FI" sz="1400" dirty="0" err="1" smtClean="0"/>
              <a:t>months</a:t>
            </a:r>
            <a:r>
              <a:rPr lang="fi-FI" sz="1400" dirty="0" smtClean="0"/>
              <a:t> Open </a:t>
            </a:r>
            <a:r>
              <a:rPr lang="fi-FI" sz="1400" dirty="0" err="1" smtClean="0"/>
              <a:t>from</a:t>
            </a:r>
            <a:r>
              <a:rPr lang="fi-FI" sz="1400" dirty="0" smtClean="0"/>
              <a:t> </a:t>
            </a:r>
            <a:r>
              <a:rPr lang="fi-FI" sz="1400" dirty="0" err="1" smtClean="0"/>
              <a:t>Tuesday</a:t>
            </a:r>
            <a:r>
              <a:rPr lang="fi-FI" sz="1400" dirty="0" smtClean="0"/>
              <a:t> to </a:t>
            </a:r>
            <a:r>
              <a:rPr lang="fi-FI" sz="1400" dirty="0" err="1" smtClean="0"/>
              <a:t>Sunday</a:t>
            </a:r>
            <a:r>
              <a:rPr lang="fi-FI" sz="1400" dirty="0" smtClean="0"/>
              <a:t>, </a:t>
            </a:r>
            <a:r>
              <a:rPr lang="fi-FI" sz="1400" dirty="0" err="1" smtClean="0"/>
              <a:t>free</a:t>
            </a:r>
            <a:r>
              <a:rPr lang="fi-FI" sz="1400" dirty="0" smtClean="0"/>
              <a:t> </a:t>
            </a:r>
            <a:r>
              <a:rPr lang="fi-FI" sz="1400" dirty="0" err="1" smtClean="0"/>
              <a:t>entrance</a:t>
            </a:r>
            <a:endParaRPr lang="fi-FI" sz="1400" dirty="0" smtClean="0"/>
          </a:p>
          <a:p>
            <a:r>
              <a:rPr lang="fi-FI" sz="1400" dirty="0" err="1"/>
              <a:t>A</a:t>
            </a:r>
            <a:r>
              <a:rPr lang="fi-FI" sz="1400" dirty="0" err="1" smtClean="0"/>
              <a:t>spects</a:t>
            </a:r>
            <a:r>
              <a:rPr lang="fi-FI" sz="1400" dirty="0" smtClean="0"/>
              <a:t> for the </a:t>
            </a:r>
            <a:r>
              <a:rPr lang="fi-FI" sz="1400" dirty="0" err="1" smtClean="0"/>
              <a:t>visitor</a:t>
            </a:r>
            <a:r>
              <a:rPr lang="fi-FI" sz="1400" dirty="0" smtClean="0"/>
              <a:t>: </a:t>
            </a:r>
            <a:r>
              <a:rPr lang="fi-FI" sz="1400" dirty="0" err="1" smtClean="0"/>
              <a:t>history</a:t>
            </a:r>
            <a:r>
              <a:rPr lang="fi-FI" sz="1400" dirty="0" smtClean="0"/>
              <a:t> of 1918, </a:t>
            </a:r>
            <a:r>
              <a:rPr lang="fi-FI" sz="1400" dirty="0" err="1" smtClean="0"/>
              <a:t>Customs</a:t>
            </a:r>
            <a:r>
              <a:rPr lang="fi-FI" sz="1400" dirty="0" smtClean="0"/>
              <a:t> in </a:t>
            </a:r>
            <a:r>
              <a:rPr lang="fi-FI" sz="1400" dirty="0" err="1" smtClean="0"/>
              <a:t>it</a:t>
            </a:r>
            <a:r>
              <a:rPr lang="fi-FI" sz="1400" dirty="0" smtClean="0"/>
              <a:t>, the </a:t>
            </a:r>
            <a:r>
              <a:rPr lang="fi-FI" sz="1400" dirty="0" err="1"/>
              <a:t>b</a:t>
            </a:r>
            <a:r>
              <a:rPr lang="fi-FI" sz="1400" dirty="0" err="1" smtClean="0"/>
              <a:t>uilding</a:t>
            </a:r>
            <a:r>
              <a:rPr lang="fi-FI" sz="1400" dirty="0" smtClean="0"/>
              <a:t> as </a:t>
            </a:r>
            <a:r>
              <a:rPr lang="fi-FI" sz="1400" dirty="0" err="1" smtClean="0"/>
              <a:t>part</a:t>
            </a:r>
            <a:r>
              <a:rPr lang="fi-FI" sz="1400" dirty="0" smtClean="0"/>
              <a:t> of the </a:t>
            </a:r>
            <a:r>
              <a:rPr lang="fi-FI" sz="1400" dirty="0" err="1" smtClean="0"/>
              <a:t>Prison</a:t>
            </a:r>
            <a:r>
              <a:rPr lang="fi-FI" sz="1400" dirty="0" smtClean="0"/>
              <a:t> </a:t>
            </a:r>
            <a:r>
              <a:rPr lang="fi-FI" sz="1400" dirty="0" err="1" smtClean="0"/>
              <a:t>camp</a:t>
            </a:r>
            <a:r>
              <a:rPr lang="fi-FI" sz="1400" dirty="0" smtClean="0"/>
              <a:t> </a:t>
            </a:r>
            <a:r>
              <a:rPr lang="fi-FI" sz="1400" dirty="0" err="1" smtClean="0"/>
              <a:t>organization</a:t>
            </a:r>
            <a:endParaRPr lang="fi-FI" sz="1400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0FD-C3E3-40E9-9E37-15F33E41DA8D}" type="datetime1">
              <a:rPr lang="fi-FI" smtClean="0"/>
              <a:t>14.9.2018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11</a:t>
            </a:fld>
            <a:endParaRPr lang="en-US"/>
          </a:p>
        </p:txBody>
      </p:sp>
      <p:pic>
        <p:nvPicPr>
          <p:cNvPr id="8" name="Kuvan paikkamerkki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" b="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86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Exhibition</a:t>
            </a:r>
            <a:r>
              <a:rPr lang="fi-FI" dirty="0" smtClean="0"/>
              <a:t> </a:t>
            </a:r>
            <a:r>
              <a:rPr lang="fi-FI" dirty="0" err="1"/>
              <a:t>T</a:t>
            </a:r>
            <a:r>
              <a:rPr lang="fi-FI" dirty="0" err="1" smtClean="0"/>
              <a:t>exts</a:t>
            </a:r>
            <a:r>
              <a:rPr lang="fi-FI" dirty="0" smtClean="0"/>
              <a:t> in 3 + 3 </a:t>
            </a:r>
            <a:r>
              <a:rPr lang="fi-FI" dirty="0" err="1"/>
              <a:t>L</a:t>
            </a:r>
            <a:r>
              <a:rPr lang="fi-FI" dirty="0" err="1" smtClean="0"/>
              <a:t>anguages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3849799" y="1200151"/>
            <a:ext cx="4837001" cy="339447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  <a:p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5" y="1063229"/>
            <a:ext cx="262058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T5157\AppData\Local\Microsoft\Windows\Temporary Internet Files\Content.Outlook\6BT5WJNA\IMG_08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99" y="949709"/>
            <a:ext cx="4386111" cy="328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Experiences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a ”Total </a:t>
            </a:r>
            <a:r>
              <a:rPr lang="fi-FI" dirty="0" err="1" smtClean="0"/>
              <a:t>Exhibition</a:t>
            </a:r>
            <a:r>
              <a:rPr lang="fi-FI" dirty="0" smtClean="0"/>
              <a:t>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800" dirty="0" err="1" smtClean="0"/>
              <a:t>Positive</a:t>
            </a:r>
            <a:r>
              <a:rPr lang="fi-FI" sz="1800" dirty="0" smtClean="0"/>
              <a:t>, </a:t>
            </a:r>
            <a:r>
              <a:rPr lang="fi-FI" sz="1800" dirty="0" err="1" smtClean="0"/>
              <a:t>especially</a:t>
            </a:r>
            <a:r>
              <a:rPr lang="fi-FI" sz="1800" dirty="0" smtClean="0"/>
              <a:t> the </a:t>
            </a:r>
            <a:r>
              <a:rPr lang="fi-FI" sz="1800" dirty="0" err="1" smtClean="0"/>
              <a:t>enthusiasm</a:t>
            </a:r>
            <a:r>
              <a:rPr lang="fi-FI" sz="1800" dirty="0" smtClean="0"/>
              <a:t> of </a:t>
            </a:r>
            <a:r>
              <a:rPr lang="fi-FI" sz="1800" dirty="0" err="1" smtClean="0"/>
              <a:t>Customs</a:t>
            </a:r>
            <a:r>
              <a:rPr lang="fi-FI" sz="1800" dirty="0" smtClean="0"/>
              <a:t> </a:t>
            </a:r>
            <a:r>
              <a:rPr lang="fi-FI" sz="1800" dirty="0" err="1" smtClean="0"/>
              <a:t>officers</a:t>
            </a:r>
            <a:r>
              <a:rPr lang="fi-FI" sz="1800" dirty="0" smtClean="0"/>
              <a:t> in the </a:t>
            </a:r>
            <a:r>
              <a:rPr lang="fi-FI" sz="1800" dirty="0" err="1" smtClean="0"/>
              <a:t>history</a:t>
            </a:r>
            <a:r>
              <a:rPr lang="fi-FI" sz="1800" dirty="0" smtClean="0"/>
              <a:t> of </a:t>
            </a:r>
            <a:r>
              <a:rPr lang="fi-FI" sz="1800" dirty="0" err="1" smtClean="0"/>
              <a:t>their</a:t>
            </a:r>
            <a:r>
              <a:rPr lang="fi-FI" sz="1800" dirty="0" smtClean="0"/>
              <a:t> </a:t>
            </a:r>
            <a:r>
              <a:rPr lang="fi-FI" sz="1800" dirty="0" err="1" smtClean="0"/>
              <a:t>organization</a:t>
            </a:r>
            <a:r>
              <a:rPr lang="fi-FI" sz="1800" dirty="0" smtClean="0"/>
              <a:t> </a:t>
            </a:r>
            <a:r>
              <a:rPr lang="fi-FI" sz="1800" dirty="0" err="1" smtClean="0"/>
              <a:t>which</a:t>
            </a:r>
            <a:r>
              <a:rPr lang="fi-FI" sz="1800" dirty="0" smtClean="0"/>
              <a:t> </a:t>
            </a:r>
            <a:r>
              <a:rPr lang="fi-FI" sz="1800" dirty="0" err="1" smtClean="0"/>
              <a:t>they</a:t>
            </a:r>
            <a:r>
              <a:rPr lang="fi-FI" sz="1800" dirty="0" smtClean="0"/>
              <a:t> </a:t>
            </a:r>
            <a:r>
              <a:rPr lang="fi-FI" sz="1800" dirty="0" err="1" smtClean="0"/>
              <a:t>knew</a:t>
            </a:r>
            <a:r>
              <a:rPr lang="fi-FI" sz="1800" dirty="0" smtClean="0"/>
              <a:t> </a:t>
            </a:r>
            <a:r>
              <a:rPr lang="fi-FI" sz="1800" dirty="0" err="1" smtClean="0"/>
              <a:t>nothing</a:t>
            </a:r>
            <a:r>
              <a:rPr lang="fi-FI" sz="1800" dirty="0" smtClean="0"/>
              <a:t> </a:t>
            </a:r>
            <a:r>
              <a:rPr lang="fi-FI" sz="1800" dirty="0" err="1" smtClean="0"/>
              <a:t>about</a:t>
            </a:r>
            <a:endParaRPr lang="fi-FI" sz="1800" dirty="0" smtClean="0"/>
          </a:p>
          <a:p>
            <a:r>
              <a:rPr lang="fi-FI" sz="1800" dirty="0" smtClean="0"/>
              <a:t>No </a:t>
            </a:r>
            <a:r>
              <a:rPr lang="fi-FI" sz="1800" dirty="0" err="1" smtClean="0"/>
              <a:t>negative</a:t>
            </a:r>
            <a:r>
              <a:rPr lang="fi-FI" sz="1800" dirty="0"/>
              <a:t> </a:t>
            </a:r>
            <a:r>
              <a:rPr lang="fi-FI" sz="1800" dirty="0" smtClean="0"/>
              <a:t>feedback </a:t>
            </a:r>
            <a:r>
              <a:rPr lang="fi-FI" sz="1800" dirty="0" err="1" smtClean="0"/>
              <a:t>from</a:t>
            </a:r>
            <a:r>
              <a:rPr lang="fi-FI" sz="1800" dirty="0" smtClean="0"/>
              <a:t> </a:t>
            </a:r>
            <a:r>
              <a:rPr lang="fi-FI" sz="1800" dirty="0" err="1" smtClean="0"/>
              <a:t>visitors</a:t>
            </a:r>
            <a:r>
              <a:rPr lang="fi-FI" sz="1800" dirty="0" smtClean="0"/>
              <a:t>, </a:t>
            </a:r>
            <a:r>
              <a:rPr lang="fi-FI" sz="1800" dirty="0" err="1" smtClean="0"/>
              <a:t>though</a:t>
            </a:r>
            <a:r>
              <a:rPr lang="fi-FI" sz="1800" dirty="0" smtClean="0"/>
              <a:t> the </a:t>
            </a:r>
            <a:r>
              <a:rPr lang="fi-FI" sz="1800" dirty="0" err="1" smtClean="0"/>
              <a:t>subject</a:t>
            </a:r>
            <a:r>
              <a:rPr lang="fi-FI" sz="1800" dirty="0" smtClean="0"/>
              <a:t> is </a:t>
            </a:r>
            <a:r>
              <a:rPr lang="fi-FI" sz="1800" dirty="0" err="1" smtClean="0"/>
              <a:t>still</a:t>
            </a:r>
            <a:r>
              <a:rPr lang="fi-FI" sz="1800" dirty="0" smtClean="0"/>
              <a:t> </a:t>
            </a:r>
            <a:r>
              <a:rPr lang="fi-FI" sz="1800" dirty="0" err="1" smtClean="0"/>
              <a:t>extremely</a:t>
            </a:r>
            <a:r>
              <a:rPr lang="fi-FI" sz="1800" dirty="0" smtClean="0"/>
              <a:t> </a:t>
            </a:r>
            <a:r>
              <a:rPr lang="fi-FI" sz="1800" dirty="0" err="1" smtClean="0"/>
              <a:t>controversial</a:t>
            </a:r>
            <a:r>
              <a:rPr lang="fi-FI" sz="1800" dirty="0" smtClean="0"/>
              <a:t>, 30 </a:t>
            </a:r>
            <a:r>
              <a:rPr lang="fi-FI" sz="1800" dirty="0" err="1" smtClean="0"/>
              <a:t>years</a:t>
            </a:r>
            <a:r>
              <a:rPr lang="fi-FI" sz="1800" dirty="0" smtClean="0"/>
              <a:t> </a:t>
            </a:r>
            <a:r>
              <a:rPr lang="fi-FI" sz="1800" dirty="0" err="1" smtClean="0"/>
              <a:t>ago</a:t>
            </a:r>
            <a:r>
              <a:rPr lang="fi-FI" sz="1800" dirty="0" smtClean="0"/>
              <a:t> </a:t>
            </a:r>
            <a:r>
              <a:rPr lang="fi-FI" sz="1800" dirty="0" err="1" smtClean="0"/>
              <a:t>such</a:t>
            </a:r>
            <a:r>
              <a:rPr lang="fi-FI" sz="1800" dirty="0" smtClean="0"/>
              <a:t> </a:t>
            </a:r>
            <a:r>
              <a:rPr lang="fi-FI" sz="1800" dirty="0" err="1" smtClean="0"/>
              <a:t>exhibition</a:t>
            </a:r>
            <a:r>
              <a:rPr lang="fi-FI" sz="1800" dirty="0" smtClean="0"/>
              <a:t> </a:t>
            </a:r>
            <a:r>
              <a:rPr lang="fi-FI" sz="1800" dirty="0" err="1" smtClean="0"/>
              <a:t>would</a:t>
            </a:r>
            <a:r>
              <a:rPr lang="fi-FI" sz="1800" dirty="0" smtClean="0"/>
              <a:t> </a:t>
            </a:r>
            <a:r>
              <a:rPr lang="fi-FI" sz="1800" dirty="0" err="1" smtClean="0"/>
              <a:t>have</a:t>
            </a:r>
            <a:r>
              <a:rPr lang="fi-FI" sz="1800" dirty="0" smtClean="0"/>
              <a:t> </a:t>
            </a:r>
            <a:r>
              <a:rPr lang="fi-FI" sz="1800" dirty="0" err="1" smtClean="0"/>
              <a:t>been</a:t>
            </a:r>
            <a:r>
              <a:rPr lang="fi-FI" sz="1800" dirty="0" smtClean="0"/>
              <a:t> </a:t>
            </a:r>
            <a:r>
              <a:rPr lang="fi-FI" sz="1800" dirty="0" err="1" smtClean="0"/>
              <a:t>almost</a:t>
            </a:r>
            <a:r>
              <a:rPr lang="fi-FI" sz="1800" dirty="0" smtClean="0"/>
              <a:t> </a:t>
            </a:r>
            <a:r>
              <a:rPr lang="fi-FI" sz="1800" dirty="0" err="1" smtClean="0"/>
              <a:t>impossible</a:t>
            </a:r>
            <a:endParaRPr lang="fi-FI" sz="1800" dirty="0" smtClean="0"/>
          </a:p>
          <a:p>
            <a:r>
              <a:rPr lang="fi-FI" sz="1800" dirty="0" smtClean="0"/>
              <a:t>The </a:t>
            </a:r>
            <a:r>
              <a:rPr lang="fi-FI" sz="1800" dirty="0" err="1" smtClean="0"/>
              <a:t>Civil</a:t>
            </a:r>
            <a:r>
              <a:rPr lang="fi-FI" sz="1800" dirty="0" smtClean="0"/>
              <a:t> </a:t>
            </a:r>
            <a:r>
              <a:rPr lang="fi-FI" sz="1800" dirty="0" err="1" smtClean="0"/>
              <a:t>War</a:t>
            </a:r>
            <a:r>
              <a:rPr lang="fi-FI" sz="1800" dirty="0" smtClean="0"/>
              <a:t> </a:t>
            </a:r>
            <a:r>
              <a:rPr lang="fi-FI" sz="1800" dirty="0" err="1" smtClean="0"/>
              <a:t>interests</a:t>
            </a:r>
            <a:r>
              <a:rPr lang="fi-FI" sz="1800" dirty="0" smtClean="0"/>
              <a:t> </a:t>
            </a:r>
            <a:r>
              <a:rPr lang="fi-FI" sz="1800" dirty="0" err="1" smtClean="0"/>
              <a:t>both</a:t>
            </a:r>
            <a:r>
              <a:rPr lang="fi-FI" sz="1800" dirty="0" smtClean="0"/>
              <a:t> </a:t>
            </a:r>
            <a:r>
              <a:rPr lang="fi-FI" sz="1800" dirty="0" err="1" smtClean="0"/>
              <a:t>Finnish</a:t>
            </a:r>
            <a:r>
              <a:rPr lang="fi-FI" sz="1800" dirty="0" smtClean="0"/>
              <a:t> and </a:t>
            </a:r>
            <a:r>
              <a:rPr lang="fi-FI" sz="1800" dirty="0" err="1" smtClean="0"/>
              <a:t>foreign</a:t>
            </a:r>
            <a:r>
              <a:rPr lang="fi-FI" sz="1800" dirty="0" smtClean="0"/>
              <a:t> </a:t>
            </a:r>
            <a:r>
              <a:rPr lang="fi-FI" sz="1800" dirty="0" err="1" smtClean="0"/>
              <a:t>people</a:t>
            </a:r>
            <a:r>
              <a:rPr lang="fi-FI" sz="1800" dirty="0" smtClean="0"/>
              <a:t> </a:t>
            </a:r>
            <a:r>
              <a:rPr lang="fi-FI" sz="1800" dirty="0" err="1" smtClean="0"/>
              <a:t>alike</a:t>
            </a:r>
            <a:r>
              <a:rPr lang="fi-FI" sz="1800" dirty="0" smtClean="0"/>
              <a:t>. -&gt; </a:t>
            </a:r>
            <a:r>
              <a:rPr lang="fi-FI" sz="1800" dirty="0" err="1" smtClean="0"/>
              <a:t>You</a:t>
            </a:r>
            <a:r>
              <a:rPr lang="fi-FI" sz="1800" dirty="0" smtClean="0"/>
              <a:t> </a:t>
            </a:r>
            <a:r>
              <a:rPr lang="fi-FI" sz="1800" dirty="0" err="1" smtClean="0"/>
              <a:t>can</a:t>
            </a:r>
            <a:r>
              <a:rPr lang="fi-FI" sz="1800" dirty="0" smtClean="0"/>
              <a:t> </a:t>
            </a:r>
            <a:r>
              <a:rPr lang="fi-FI" sz="1800" dirty="0" err="1" smtClean="0"/>
              <a:t>use</a:t>
            </a:r>
            <a:r>
              <a:rPr lang="fi-FI" sz="1800" dirty="0"/>
              <a:t> </a:t>
            </a:r>
            <a:r>
              <a:rPr lang="fi-FI" sz="1800" dirty="0" err="1" smtClean="0"/>
              <a:t>major</a:t>
            </a:r>
            <a:r>
              <a:rPr lang="fi-FI" sz="1800" dirty="0" smtClean="0"/>
              <a:t> </a:t>
            </a:r>
            <a:r>
              <a:rPr lang="fi-FI" sz="1800" dirty="0" err="1" smtClean="0"/>
              <a:t>historical</a:t>
            </a:r>
            <a:r>
              <a:rPr lang="fi-FI" sz="1800" dirty="0" smtClean="0"/>
              <a:t> </a:t>
            </a:r>
            <a:r>
              <a:rPr lang="fi-FI" sz="1800" dirty="0" err="1" smtClean="0"/>
              <a:t>events</a:t>
            </a:r>
            <a:r>
              <a:rPr lang="fi-FI" sz="1800" dirty="0" smtClean="0"/>
              <a:t> to </a:t>
            </a:r>
            <a:r>
              <a:rPr lang="fi-FI" sz="1800" dirty="0" err="1" smtClean="0"/>
              <a:t>raise</a:t>
            </a:r>
            <a:r>
              <a:rPr lang="fi-FI" sz="1800" dirty="0" smtClean="0"/>
              <a:t> </a:t>
            </a:r>
            <a:r>
              <a:rPr lang="fi-FI" sz="1800" dirty="0" err="1" smtClean="0"/>
              <a:t>interest</a:t>
            </a:r>
            <a:r>
              <a:rPr lang="fi-FI" sz="1800" dirty="0" smtClean="0"/>
              <a:t> in </a:t>
            </a:r>
            <a:r>
              <a:rPr lang="fi-FI" sz="1800" dirty="0" err="1" smtClean="0"/>
              <a:t>Customs</a:t>
            </a:r>
            <a:r>
              <a:rPr lang="fi-FI" sz="1800" dirty="0"/>
              <a:t> </a:t>
            </a:r>
            <a:r>
              <a:rPr lang="fi-FI" sz="1800" dirty="0" smtClean="0"/>
              <a:t>and </a:t>
            </a:r>
            <a:r>
              <a:rPr lang="fi-FI" sz="1800" dirty="0" err="1" smtClean="0"/>
              <a:t>its</a:t>
            </a:r>
            <a:r>
              <a:rPr lang="fi-FI" sz="1800" dirty="0" smtClean="0"/>
              <a:t> position. </a:t>
            </a:r>
            <a:r>
              <a:rPr lang="fi-FI" sz="1800" dirty="0" err="1" smtClean="0"/>
              <a:t>Foreigners</a:t>
            </a:r>
            <a:r>
              <a:rPr lang="fi-FI" sz="1800" dirty="0" smtClean="0"/>
              <a:t> </a:t>
            </a:r>
            <a:r>
              <a:rPr lang="fi-FI" sz="1800" dirty="0" err="1" smtClean="0"/>
              <a:t>knew</a:t>
            </a:r>
            <a:r>
              <a:rPr lang="fi-FI" sz="1800" dirty="0" smtClean="0"/>
              <a:t> </a:t>
            </a:r>
            <a:r>
              <a:rPr lang="fi-FI" sz="1800" dirty="0" err="1" smtClean="0"/>
              <a:t>nothing</a:t>
            </a:r>
            <a:r>
              <a:rPr lang="fi-FI" sz="1800" dirty="0" smtClean="0"/>
              <a:t> </a:t>
            </a:r>
            <a:r>
              <a:rPr lang="fi-FI" sz="1800" dirty="0" err="1" smtClean="0"/>
              <a:t>about</a:t>
            </a:r>
            <a:r>
              <a:rPr lang="fi-FI" sz="1800" dirty="0" smtClean="0"/>
              <a:t> </a:t>
            </a:r>
            <a:r>
              <a:rPr lang="fi-FI" sz="1800" dirty="0" err="1" smtClean="0"/>
              <a:t>Finnish</a:t>
            </a:r>
            <a:r>
              <a:rPr lang="fi-FI" sz="1800" dirty="0" smtClean="0"/>
              <a:t> </a:t>
            </a:r>
            <a:r>
              <a:rPr lang="fi-FI" sz="1800" dirty="0" err="1" smtClean="0"/>
              <a:t>Civil</a:t>
            </a:r>
            <a:r>
              <a:rPr lang="fi-FI" sz="1800" dirty="0" smtClean="0"/>
              <a:t> </a:t>
            </a:r>
            <a:r>
              <a:rPr lang="fi-FI" sz="1800" dirty="0" err="1" smtClean="0"/>
              <a:t>War</a:t>
            </a:r>
            <a:r>
              <a:rPr lang="fi-FI" sz="1800" dirty="0" smtClean="0"/>
              <a:t> </a:t>
            </a:r>
            <a:r>
              <a:rPr lang="fi-FI" sz="1800" dirty="0" err="1" smtClean="0"/>
              <a:t>while</a:t>
            </a:r>
            <a:r>
              <a:rPr lang="fi-FI" sz="1800" dirty="0" smtClean="0"/>
              <a:t> the </a:t>
            </a:r>
            <a:r>
              <a:rPr lang="fi-FI" sz="1800" dirty="0" err="1" smtClean="0"/>
              <a:t>Finns</a:t>
            </a:r>
            <a:r>
              <a:rPr lang="fi-FI" sz="1800" dirty="0" smtClean="0"/>
              <a:t> </a:t>
            </a:r>
            <a:r>
              <a:rPr lang="fi-FI" sz="1800" dirty="0" err="1" smtClean="0"/>
              <a:t>knew</a:t>
            </a:r>
            <a:r>
              <a:rPr lang="fi-FI" sz="1800" dirty="0" smtClean="0"/>
              <a:t> </a:t>
            </a:r>
            <a:r>
              <a:rPr lang="fi-FI" sz="1800" dirty="0" err="1" smtClean="0"/>
              <a:t>nothing</a:t>
            </a:r>
            <a:r>
              <a:rPr lang="fi-FI" sz="1800" dirty="0" smtClean="0"/>
              <a:t> </a:t>
            </a:r>
            <a:r>
              <a:rPr lang="fi-FI" sz="1800" dirty="0" err="1" smtClean="0"/>
              <a:t>about</a:t>
            </a:r>
            <a:r>
              <a:rPr lang="fi-FI" sz="1800" dirty="0" smtClean="0"/>
              <a:t> </a:t>
            </a:r>
            <a:r>
              <a:rPr lang="fi-FI" sz="1800" dirty="0" err="1" smtClean="0"/>
              <a:t>Customs</a:t>
            </a:r>
            <a:r>
              <a:rPr lang="fi-FI" sz="1800" dirty="0" smtClean="0"/>
              <a:t> in 1918</a:t>
            </a:r>
          </a:p>
          <a:p>
            <a:r>
              <a:rPr lang="fi-FI" sz="1800" dirty="0" err="1"/>
              <a:t>Very</a:t>
            </a:r>
            <a:r>
              <a:rPr lang="fi-FI" sz="1800" dirty="0"/>
              <a:t> </a:t>
            </a:r>
            <a:r>
              <a:rPr lang="fi-FI" sz="1800" dirty="0" err="1" smtClean="0"/>
              <a:t>demanding</a:t>
            </a:r>
            <a:r>
              <a:rPr lang="fi-FI" sz="1800" dirty="0" smtClean="0"/>
              <a:t> (</a:t>
            </a:r>
            <a:r>
              <a:rPr lang="fi-FI" sz="1800" dirty="0" err="1" smtClean="0"/>
              <a:t>archival</a:t>
            </a:r>
            <a:r>
              <a:rPr lang="fi-FI" sz="1800" dirty="0" smtClean="0"/>
              <a:t> </a:t>
            </a:r>
            <a:r>
              <a:rPr lang="fi-FI" sz="1800" dirty="0" err="1" smtClean="0"/>
              <a:t>sources</a:t>
            </a:r>
            <a:r>
              <a:rPr lang="fi-FI" sz="1800" dirty="0"/>
              <a:t>, </a:t>
            </a:r>
            <a:r>
              <a:rPr lang="fi-FI" sz="1800" dirty="0" err="1"/>
              <a:t>finding</a:t>
            </a:r>
            <a:r>
              <a:rPr lang="fi-FI" sz="1800" dirty="0"/>
              <a:t> </a:t>
            </a:r>
            <a:r>
              <a:rPr lang="fi-FI" sz="1800" dirty="0" err="1"/>
              <a:t>contexts</a:t>
            </a:r>
            <a:r>
              <a:rPr lang="fi-FI" sz="1800" dirty="0"/>
              <a:t>, publishing </a:t>
            </a:r>
            <a:r>
              <a:rPr lang="fi-FI" sz="1800" dirty="0" err="1" smtClean="0"/>
              <a:t>dates</a:t>
            </a:r>
            <a:r>
              <a:rPr lang="fi-FI" sz="1800" dirty="0" smtClean="0"/>
              <a:t> for </a:t>
            </a:r>
            <a:r>
              <a:rPr lang="fi-FI" sz="1800" dirty="0" err="1" smtClean="0"/>
              <a:t>releases</a:t>
            </a:r>
            <a:r>
              <a:rPr lang="fi-FI" sz="1800" dirty="0" smtClean="0"/>
              <a:t>, </a:t>
            </a:r>
            <a:r>
              <a:rPr lang="fi-FI" sz="1800" dirty="0" err="1" smtClean="0"/>
              <a:t>lack</a:t>
            </a:r>
            <a:r>
              <a:rPr lang="fi-FI" sz="1800" dirty="0" smtClean="0"/>
              <a:t> of </a:t>
            </a:r>
            <a:r>
              <a:rPr lang="fi-FI" sz="1800" dirty="0" err="1" smtClean="0"/>
              <a:t>photographs</a:t>
            </a:r>
            <a:r>
              <a:rPr lang="fi-FI" sz="1800" dirty="0" smtClean="0"/>
              <a:t> </a:t>
            </a:r>
            <a:r>
              <a:rPr lang="fi-FI" sz="1800" dirty="0" err="1" smtClean="0"/>
              <a:t>from</a:t>
            </a:r>
            <a:r>
              <a:rPr lang="fi-FI" sz="1800" dirty="0" smtClean="0"/>
              <a:t> 1918, </a:t>
            </a:r>
            <a:r>
              <a:rPr lang="fi-FI" sz="1800" dirty="0" err="1" smtClean="0"/>
              <a:t>loaned</a:t>
            </a:r>
            <a:r>
              <a:rPr lang="fi-FI" sz="1800" dirty="0" smtClean="0"/>
              <a:t> </a:t>
            </a:r>
            <a:r>
              <a:rPr lang="fi-FI" sz="1800" dirty="0" err="1" smtClean="0"/>
              <a:t>items</a:t>
            </a:r>
            <a:r>
              <a:rPr lang="fi-FI" sz="1800" dirty="0" smtClean="0"/>
              <a:t>)</a:t>
            </a:r>
            <a:endParaRPr lang="fi-FI" sz="1800" dirty="0"/>
          </a:p>
          <a:p>
            <a:endParaRPr lang="fi-FI" sz="1800" dirty="0" smtClean="0"/>
          </a:p>
          <a:p>
            <a:endParaRPr lang="fi-FI" sz="18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  <a:p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Centenary</a:t>
            </a:r>
            <a:r>
              <a:rPr lang="fi-FI" dirty="0" smtClean="0"/>
              <a:t> of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Independence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 smtClean="0"/>
              <a:t>21 </a:t>
            </a:r>
            <a:r>
              <a:rPr lang="fi-FI" dirty="0" err="1" smtClean="0"/>
              <a:t>Sept</a:t>
            </a:r>
            <a:r>
              <a:rPr lang="fi-FI" dirty="0" smtClean="0"/>
              <a:t> 2018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IACM Conference, Vilnius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2</a:t>
            </a:fld>
            <a:endParaRPr lang="en-US"/>
          </a:p>
        </p:txBody>
      </p:sp>
      <p:sp>
        <p:nvSpPr>
          <p:cNvPr id="11" name="Sisällön paikkamerkki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 smtClean="0"/>
              <a:t>6 </a:t>
            </a:r>
            <a:r>
              <a:rPr lang="fi-FI" sz="2000" dirty="0" err="1" smtClean="0"/>
              <a:t>December</a:t>
            </a:r>
            <a:r>
              <a:rPr lang="fi-FI" sz="2000" dirty="0" smtClean="0"/>
              <a:t> 1917: </a:t>
            </a:r>
            <a:r>
              <a:rPr lang="fi-FI" sz="2000" dirty="0" err="1" smtClean="0"/>
              <a:t>Declaration</a:t>
            </a:r>
            <a:r>
              <a:rPr lang="fi-FI" sz="2000" dirty="0" smtClean="0"/>
              <a:t> of </a:t>
            </a:r>
            <a:r>
              <a:rPr lang="fi-FI" sz="2000" dirty="0" err="1" smtClean="0"/>
              <a:t>Independence</a:t>
            </a:r>
            <a:endParaRPr lang="fi-FI" sz="2000" dirty="0" smtClean="0"/>
          </a:p>
          <a:p>
            <a:r>
              <a:rPr lang="fi-FI" sz="2000" dirty="0" err="1" smtClean="0"/>
              <a:t>January-May</a:t>
            </a:r>
            <a:r>
              <a:rPr lang="fi-FI" sz="2000" dirty="0" smtClean="0"/>
              <a:t> 1918: </a:t>
            </a:r>
            <a:r>
              <a:rPr lang="fi-FI" sz="2000" dirty="0" err="1" smtClean="0"/>
              <a:t>traumatic</a:t>
            </a:r>
            <a:r>
              <a:rPr lang="fi-FI" sz="2000" dirty="0" smtClean="0"/>
              <a:t> </a:t>
            </a:r>
            <a:r>
              <a:rPr lang="fi-FI" sz="2000" dirty="0" err="1" smtClean="0"/>
              <a:t>Civil</a:t>
            </a:r>
            <a:r>
              <a:rPr lang="fi-FI" sz="2000" dirty="0" smtClean="0"/>
              <a:t> </a:t>
            </a:r>
            <a:r>
              <a:rPr lang="fi-FI" sz="2000" dirty="0" err="1" smtClean="0"/>
              <a:t>War</a:t>
            </a:r>
            <a:r>
              <a:rPr lang="fi-FI" sz="2000" dirty="0" smtClean="0"/>
              <a:t> (</a:t>
            </a:r>
            <a:r>
              <a:rPr lang="fi-FI" sz="2000" dirty="0" err="1" smtClean="0"/>
              <a:t>battles</a:t>
            </a:r>
            <a:r>
              <a:rPr lang="fi-FI" sz="2000" dirty="0" smtClean="0"/>
              <a:t>, </a:t>
            </a:r>
            <a:r>
              <a:rPr lang="fi-FI" sz="2000" dirty="0" err="1" smtClean="0"/>
              <a:t>executions</a:t>
            </a:r>
            <a:r>
              <a:rPr lang="fi-FI" sz="2000" dirty="0" smtClean="0"/>
              <a:t>, </a:t>
            </a:r>
            <a:r>
              <a:rPr lang="fi-FI" sz="2000" dirty="0" err="1" smtClean="0"/>
              <a:t>prison</a:t>
            </a:r>
            <a:r>
              <a:rPr lang="fi-FI" sz="2000" dirty="0" smtClean="0"/>
              <a:t> </a:t>
            </a:r>
            <a:r>
              <a:rPr lang="fi-FI" sz="2000" dirty="0" err="1" smtClean="0"/>
              <a:t>camps</a:t>
            </a:r>
            <a:r>
              <a:rPr lang="fi-FI" sz="2000" dirty="0" smtClean="0"/>
              <a:t>, </a:t>
            </a:r>
            <a:r>
              <a:rPr lang="fi-FI" sz="2000" dirty="0" err="1" smtClean="0"/>
              <a:t>hunger</a:t>
            </a:r>
            <a:r>
              <a:rPr lang="fi-FI" sz="2000" dirty="0" smtClean="0"/>
              <a:t>, </a:t>
            </a:r>
            <a:r>
              <a:rPr lang="fi-FI" sz="2000" dirty="0" err="1" smtClean="0"/>
              <a:t>disease</a:t>
            </a:r>
            <a:r>
              <a:rPr lang="fi-FI" sz="2000" dirty="0" smtClean="0"/>
              <a:t>: 40 000 </a:t>
            </a:r>
            <a:r>
              <a:rPr lang="fi-FI" sz="2000" dirty="0" err="1" smtClean="0"/>
              <a:t>dead</a:t>
            </a:r>
            <a:r>
              <a:rPr lang="fi-FI" sz="2000" dirty="0" smtClean="0"/>
              <a:t>, 1,3 % of </a:t>
            </a:r>
            <a:r>
              <a:rPr lang="fi-FI" sz="2000" dirty="0" err="1" smtClean="0"/>
              <a:t>population</a:t>
            </a:r>
            <a:r>
              <a:rPr lang="fi-FI" sz="2000" dirty="0" smtClean="0"/>
              <a:t>)</a:t>
            </a:r>
          </a:p>
          <a:p>
            <a:r>
              <a:rPr lang="fi-FI" sz="2000" dirty="0" smtClean="0"/>
              <a:t>In 1917 Finland </a:t>
            </a:r>
            <a:r>
              <a:rPr lang="fi-FI" sz="2000" dirty="0" err="1" smtClean="0"/>
              <a:t>already</a:t>
            </a:r>
            <a:r>
              <a:rPr lang="fi-FI" sz="2000" dirty="0" smtClean="0"/>
              <a:t> </a:t>
            </a:r>
            <a:r>
              <a:rPr lang="fi-FI" sz="2000" dirty="0" err="1" smtClean="0"/>
              <a:t>had</a:t>
            </a:r>
            <a:r>
              <a:rPr lang="fi-FI" sz="2000" dirty="0" smtClean="0"/>
              <a:t> </a:t>
            </a:r>
            <a:r>
              <a:rPr lang="fi-FI" sz="2000" dirty="0" err="1" smtClean="0"/>
              <a:t>own</a:t>
            </a:r>
            <a:r>
              <a:rPr lang="fi-FI" sz="2000" dirty="0" smtClean="0"/>
              <a:t>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 </a:t>
            </a:r>
            <a:r>
              <a:rPr lang="fi-FI" sz="2000" dirty="0" err="1" smtClean="0"/>
              <a:t>administration</a:t>
            </a:r>
            <a:r>
              <a:rPr lang="fi-FI" sz="2000" dirty="0" smtClean="0"/>
              <a:t> and </a:t>
            </a:r>
            <a:r>
              <a:rPr lang="fi-FI" sz="2000" dirty="0" err="1" smtClean="0"/>
              <a:t>border</a:t>
            </a:r>
            <a:r>
              <a:rPr lang="fi-FI" sz="2000" dirty="0" smtClean="0"/>
              <a:t> </a:t>
            </a:r>
            <a:r>
              <a:rPr lang="fi-FI" sz="2000" dirty="0" err="1" smtClean="0"/>
              <a:t>control</a:t>
            </a:r>
            <a:r>
              <a:rPr lang="fi-FI" sz="2000" dirty="0" smtClean="0"/>
              <a:t> (</a:t>
            </a:r>
            <a:r>
              <a:rPr lang="fi-FI" sz="2000" dirty="0" err="1" smtClean="0"/>
              <a:t>since</a:t>
            </a:r>
            <a:r>
              <a:rPr lang="fi-FI" sz="2000" dirty="0" smtClean="0"/>
              <a:t> 1812)</a:t>
            </a:r>
          </a:p>
          <a:p>
            <a:r>
              <a:rPr lang="fi-FI" sz="2000" dirty="0" smtClean="0"/>
              <a:t>To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, </a:t>
            </a:r>
            <a:r>
              <a:rPr lang="fi-FI" sz="2000" dirty="0" err="1" smtClean="0"/>
              <a:t>independence</a:t>
            </a:r>
            <a:r>
              <a:rPr lang="fi-FI" sz="2000" dirty="0" smtClean="0"/>
              <a:t> </a:t>
            </a:r>
            <a:r>
              <a:rPr lang="fi-FI" sz="2000" dirty="0" err="1" smtClean="0"/>
              <a:t>was</a:t>
            </a:r>
            <a:r>
              <a:rPr lang="fi-FI" sz="2000" dirty="0" smtClean="0"/>
              <a:t> a </a:t>
            </a:r>
            <a:r>
              <a:rPr lang="fi-FI" sz="2000" dirty="0" err="1" smtClean="0"/>
              <a:t>relatively</a:t>
            </a:r>
            <a:r>
              <a:rPr lang="fi-FI" sz="2000" dirty="0" smtClean="0"/>
              <a:t> </a:t>
            </a:r>
            <a:r>
              <a:rPr lang="fi-FI" sz="2000" dirty="0" err="1" smtClean="0"/>
              <a:t>easy</a:t>
            </a:r>
            <a:r>
              <a:rPr lang="fi-FI" sz="2000" dirty="0" smtClean="0"/>
              <a:t> </a:t>
            </a:r>
            <a:r>
              <a:rPr lang="fi-FI" sz="2000" dirty="0" err="1" smtClean="0"/>
              <a:t>task</a:t>
            </a:r>
            <a:r>
              <a:rPr lang="fi-FI" sz="2000" dirty="0" smtClean="0"/>
              <a:t>, </a:t>
            </a:r>
            <a:r>
              <a:rPr lang="fi-FI" sz="2000" dirty="0" err="1" smtClean="0"/>
              <a:t>most</a:t>
            </a:r>
            <a:r>
              <a:rPr lang="fi-FI" sz="2000" dirty="0" smtClean="0"/>
              <a:t> </a:t>
            </a:r>
            <a:r>
              <a:rPr lang="fi-FI" sz="2000" dirty="0" err="1" smtClean="0"/>
              <a:t>things</a:t>
            </a:r>
            <a:r>
              <a:rPr lang="fi-FI" sz="2000" dirty="0" smtClean="0"/>
              <a:t> </a:t>
            </a:r>
            <a:r>
              <a:rPr lang="fi-FI" sz="2000" dirty="0" err="1" smtClean="0"/>
              <a:t>were</a:t>
            </a:r>
            <a:r>
              <a:rPr lang="fi-FI" sz="2000" dirty="0" smtClean="0"/>
              <a:t> </a:t>
            </a:r>
            <a:r>
              <a:rPr lang="fi-FI" sz="2000" dirty="0" err="1" smtClean="0"/>
              <a:t>ready</a:t>
            </a:r>
            <a:endParaRPr lang="fi-FI" sz="2000" dirty="0" smtClean="0"/>
          </a:p>
          <a:p>
            <a:r>
              <a:rPr lang="fi-FI" sz="2000" dirty="0" err="1" smtClean="0"/>
              <a:t>But</a:t>
            </a:r>
            <a:r>
              <a:rPr lang="fi-FI" sz="2000" dirty="0" smtClean="0"/>
              <a:t> the </a:t>
            </a:r>
            <a:r>
              <a:rPr lang="fi-FI" sz="2000" dirty="0" err="1" smtClean="0"/>
              <a:t>following</a:t>
            </a:r>
            <a:r>
              <a:rPr lang="fi-FI" sz="2000" dirty="0" smtClean="0"/>
              <a:t> </a:t>
            </a:r>
            <a:r>
              <a:rPr lang="fi-FI" sz="2000" dirty="0" err="1" smtClean="0"/>
              <a:t>Civil</a:t>
            </a:r>
            <a:r>
              <a:rPr lang="fi-FI" sz="2000" dirty="0" smtClean="0"/>
              <a:t> </a:t>
            </a:r>
            <a:r>
              <a:rPr lang="fi-FI" sz="2000" dirty="0" err="1" smtClean="0"/>
              <a:t>War</a:t>
            </a:r>
            <a:r>
              <a:rPr lang="fi-FI" sz="2000" dirty="0" smtClean="0"/>
              <a:t> </a:t>
            </a:r>
            <a:r>
              <a:rPr lang="fi-FI" sz="2000" dirty="0" err="1" smtClean="0"/>
              <a:t>put</a:t>
            </a:r>
            <a:r>
              <a:rPr lang="fi-FI" sz="2000" dirty="0" smtClean="0"/>
              <a:t>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 </a:t>
            </a:r>
            <a:r>
              <a:rPr lang="fi-FI" sz="2000" dirty="0" err="1" smtClean="0"/>
              <a:t>officers</a:t>
            </a:r>
            <a:r>
              <a:rPr lang="fi-FI" sz="2000" dirty="0"/>
              <a:t> </a:t>
            </a:r>
            <a:r>
              <a:rPr lang="fi-FI" sz="2000" dirty="0" smtClean="0"/>
              <a:t>in </a:t>
            </a:r>
            <a:r>
              <a:rPr lang="fi-FI" sz="2000" dirty="0" err="1" smtClean="0"/>
              <a:t>extremely</a:t>
            </a:r>
            <a:r>
              <a:rPr lang="fi-FI" sz="2000" dirty="0" smtClean="0"/>
              <a:t> </a:t>
            </a:r>
            <a:r>
              <a:rPr lang="fi-FI" sz="2000" dirty="0" err="1" smtClean="0"/>
              <a:t>difficult</a:t>
            </a:r>
            <a:r>
              <a:rPr lang="fi-FI" sz="2000" dirty="0" smtClean="0"/>
              <a:t> </a:t>
            </a:r>
            <a:r>
              <a:rPr lang="fi-FI" sz="2000" dirty="0" err="1" smtClean="0"/>
              <a:t>situation</a:t>
            </a:r>
            <a:r>
              <a:rPr lang="fi-FI" sz="2000" dirty="0" smtClean="0"/>
              <a:t>.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 </a:t>
            </a:r>
            <a:r>
              <a:rPr lang="fi-FI" sz="2000" dirty="0" err="1" smtClean="0"/>
              <a:t>offices</a:t>
            </a:r>
            <a:r>
              <a:rPr lang="fi-FI" sz="2000" dirty="0" smtClean="0"/>
              <a:t> </a:t>
            </a:r>
            <a:r>
              <a:rPr lang="fi-FI" sz="2000" dirty="0" err="1" smtClean="0"/>
              <a:t>were</a:t>
            </a:r>
            <a:r>
              <a:rPr lang="fi-FI" sz="2000" dirty="0" smtClean="0"/>
              <a:t> in </a:t>
            </a:r>
            <a:r>
              <a:rPr lang="fi-FI" sz="2000" dirty="0" err="1" smtClean="0"/>
              <a:t>both</a:t>
            </a:r>
            <a:r>
              <a:rPr lang="fi-FI" sz="2000" dirty="0" smtClean="0"/>
              <a:t> Red and White </a:t>
            </a:r>
            <a:r>
              <a:rPr lang="fi-FI" sz="2000" dirty="0" err="1" smtClean="0"/>
              <a:t>areas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397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The </a:t>
            </a:r>
            <a:r>
              <a:rPr lang="fi-FI" dirty="0" err="1" smtClean="0"/>
              <a:t>Official</a:t>
            </a:r>
            <a:r>
              <a:rPr lang="fi-FI" dirty="0" smtClean="0"/>
              <a:t> </a:t>
            </a:r>
            <a:r>
              <a:rPr lang="fi-FI" dirty="0" err="1" smtClean="0"/>
              <a:t>Centenary</a:t>
            </a:r>
            <a:r>
              <a:rPr lang="fi-FI" dirty="0" smtClean="0"/>
              <a:t> </a:t>
            </a:r>
            <a:r>
              <a:rPr lang="fi-FI" dirty="0" err="1" smtClean="0"/>
              <a:t>Year</a:t>
            </a:r>
            <a:r>
              <a:rPr lang="fi-FI" dirty="0" smtClean="0"/>
              <a:t> in 2017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457200" y="1200151"/>
            <a:ext cx="5650302" cy="3090242"/>
          </a:xfrm>
        </p:spPr>
        <p:txBody>
          <a:bodyPr>
            <a:normAutofit fontScale="70000" lnSpcReduction="20000"/>
          </a:bodyPr>
          <a:lstStyle/>
          <a:p>
            <a:r>
              <a:rPr lang="fi-FI" sz="2000" dirty="0" smtClean="0"/>
              <a:t>The </a:t>
            </a:r>
            <a:r>
              <a:rPr lang="fi-FI" sz="2000" dirty="0" err="1" smtClean="0"/>
              <a:t>emphasis</a:t>
            </a:r>
            <a:r>
              <a:rPr lang="fi-FI" sz="2000" dirty="0" smtClean="0"/>
              <a:t> of </a:t>
            </a:r>
            <a:r>
              <a:rPr lang="fi-FI" sz="2000" dirty="0" err="1" smtClean="0"/>
              <a:t>themes</a:t>
            </a:r>
            <a:r>
              <a:rPr lang="fi-FI" sz="2000" dirty="0" smtClean="0"/>
              <a:t> </a:t>
            </a:r>
            <a:r>
              <a:rPr lang="fi-FI" sz="2000" dirty="0" err="1" smtClean="0"/>
              <a:t>was</a:t>
            </a:r>
            <a:r>
              <a:rPr lang="fi-FI" sz="2000" dirty="0" smtClean="0"/>
              <a:t> a </a:t>
            </a:r>
            <a:r>
              <a:rPr lang="fi-FI" sz="2000" dirty="0" err="1" smtClean="0"/>
              <a:t>very</a:t>
            </a:r>
            <a:r>
              <a:rPr lang="fi-FI" sz="2000" dirty="0" smtClean="0"/>
              <a:t> general </a:t>
            </a:r>
            <a:r>
              <a:rPr lang="fi-FI" sz="2000" dirty="0" err="1" smtClean="0"/>
              <a:t>one</a:t>
            </a:r>
            <a:r>
              <a:rPr lang="fi-FI" sz="2000" dirty="0" smtClean="0"/>
              <a:t>: </a:t>
            </a:r>
          </a:p>
          <a:p>
            <a:r>
              <a:rPr lang="fi-FI" sz="2000" dirty="0" smtClean="0"/>
              <a:t>”</a:t>
            </a:r>
            <a:r>
              <a:rPr lang="fi-FI" sz="2000" dirty="0" err="1" smtClean="0"/>
              <a:t>Together</a:t>
            </a:r>
            <a:r>
              <a:rPr lang="fi-FI" sz="2000" dirty="0" smtClean="0"/>
              <a:t>”,  ”</a:t>
            </a:r>
            <a:r>
              <a:rPr lang="fi-FI" sz="2000" dirty="0" err="1" smtClean="0"/>
              <a:t>Finland´s</a:t>
            </a:r>
            <a:r>
              <a:rPr lang="fi-FI" sz="2000" dirty="0" smtClean="0"/>
              <a:t> </a:t>
            </a:r>
            <a:r>
              <a:rPr lang="fi-FI" sz="2000" dirty="0" err="1" smtClean="0"/>
              <a:t>strengths</a:t>
            </a:r>
            <a:r>
              <a:rPr lang="fi-FI" sz="2000" dirty="0" smtClean="0"/>
              <a:t>”, ”</a:t>
            </a:r>
            <a:r>
              <a:rPr lang="fi-FI" sz="2000" dirty="0" err="1" smtClean="0"/>
              <a:t>equality</a:t>
            </a:r>
            <a:r>
              <a:rPr lang="fi-FI" sz="2000" dirty="0" smtClean="0"/>
              <a:t> and </a:t>
            </a:r>
            <a:r>
              <a:rPr lang="fi-FI" sz="2000" dirty="0" err="1" smtClean="0"/>
              <a:t>democracy</a:t>
            </a:r>
            <a:r>
              <a:rPr lang="fi-FI" sz="2000" dirty="0" smtClean="0"/>
              <a:t>”</a:t>
            </a:r>
          </a:p>
          <a:p>
            <a:r>
              <a:rPr lang="fi-FI" sz="2000" dirty="0" err="1"/>
              <a:t>D</a:t>
            </a:r>
            <a:r>
              <a:rPr lang="fi-FI" sz="2000" dirty="0" err="1" smtClean="0"/>
              <a:t>iverse</a:t>
            </a:r>
            <a:r>
              <a:rPr lang="fi-FI" sz="2000" dirty="0" smtClean="0"/>
              <a:t> </a:t>
            </a:r>
            <a:r>
              <a:rPr lang="fi-FI" sz="2000" dirty="0" err="1" smtClean="0"/>
              <a:t>programme</a:t>
            </a:r>
            <a:r>
              <a:rPr lang="fi-FI" sz="2000" dirty="0" smtClean="0"/>
              <a:t> in </a:t>
            </a:r>
            <a:r>
              <a:rPr lang="fi-FI" sz="2000" dirty="0" err="1" smtClean="0"/>
              <a:t>both</a:t>
            </a:r>
            <a:r>
              <a:rPr lang="fi-FI" sz="2000" dirty="0" smtClean="0"/>
              <a:t> Finland and </a:t>
            </a:r>
            <a:r>
              <a:rPr lang="fi-FI" sz="2000" dirty="0" err="1" smtClean="0"/>
              <a:t>abroad</a:t>
            </a:r>
            <a:endParaRPr lang="fi-FI" sz="2000" dirty="0" smtClean="0"/>
          </a:p>
          <a:p>
            <a:r>
              <a:rPr lang="fi-FI" sz="2000" dirty="0" err="1" smtClean="0"/>
              <a:t>Coordination</a:t>
            </a:r>
            <a:r>
              <a:rPr lang="fi-FI" sz="2000" dirty="0" smtClean="0"/>
              <a:t> </a:t>
            </a:r>
            <a:r>
              <a:rPr lang="fi-FI" sz="2000" dirty="0" err="1" smtClean="0"/>
              <a:t>by</a:t>
            </a:r>
            <a:r>
              <a:rPr lang="fi-FI" sz="2000" dirty="0" smtClean="0"/>
              <a:t> the </a:t>
            </a:r>
            <a:r>
              <a:rPr lang="fi-FI" sz="2000" dirty="0" err="1" smtClean="0"/>
              <a:t>Prime</a:t>
            </a:r>
            <a:r>
              <a:rPr lang="fi-FI" sz="2000" dirty="0" smtClean="0"/>
              <a:t> </a:t>
            </a:r>
            <a:r>
              <a:rPr lang="fi-FI" sz="2000" dirty="0" err="1" smtClean="0"/>
              <a:t>Minister´s</a:t>
            </a:r>
            <a:r>
              <a:rPr lang="fi-FI" sz="2000" dirty="0" smtClean="0"/>
              <a:t> Office, the Project </a:t>
            </a:r>
            <a:r>
              <a:rPr lang="fi-FI" sz="2000" dirty="0" err="1" smtClean="0"/>
              <a:t>Secretariat</a:t>
            </a:r>
            <a:r>
              <a:rPr lang="fi-FI" sz="2000" dirty="0" smtClean="0"/>
              <a:t> and a </a:t>
            </a:r>
            <a:r>
              <a:rPr lang="fi-FI" sz="2000" dirty="0" err="1" smtClean="0"/>
              <a:t>regional</a:t>
            </a:r>
            <a:r>
              <a:rPr lang="fi-FI" sz="2000" dirty="0" smtClean="0"/>
              <a:t> </a:t>
            </a:r>
            <a:r>
              <a:rPr lang="fi-FI" sz="2000" dirty="0" err="1" smtClean="0"/>
              <a:t>network</a:t>
            </a:r>
            <a:endParaRPr lang="fi-FI" sz="2000" dirty="0" smtClean="0"/>
          </a:p>
          <a:p>
            <a:r>
              <a:rPr lang="fi-FI" sz="2000" dirty="0" err="1" smtClean="0"/>
              <a:t>Ministry</a:t>
            </a:r>
            <a:r>
              <a:rPr lang="fi-FI" sz="2000" dirty="0" smtClean="0"/>
              <a:t> of </a:t>
            </a:r>
            <a:r>
              <a:rPr lang="fi-FI" sz="2000" dirty="0" err="1" smtClean="0"/>
              <a:t>Finances</a:t>
            </a:r>
            <a:r>
              <a:rPr lang="fi-FI" sz="2000" dirty="0" smtClean="0"/>
              <a:t> </a:t>
            </a:r>
            <a:r>
              <a:rPr lang="fi-FI" sz="2000" dirty="0" err="1" smtClean="0"/>
              <a:t>coordinated</a:t>
            </a:r>
            <a:r>
              <a:rPr lang="fi-FI" sz="2000" dirty="0" smtClean="0"/>
              <a:t> </a:t>
            </a:r>
            <a:r>
              <a:rPr lang="fi-FI" sz="2000" dirty="0" err="1" smtClean="0"/>
              <a:t>agencies</a:t>
            </a:r>
            <a:r>
              <a:rPr lang="fi-FI" sz="2000" dirty="0" smtClean="0"/>
              <a:t> in </a:t>
            </a:r>
            <a:r>
              <a:rPr lang="fi-FI" sz="2000" dirty="0" err="1" smtClean="0"/>
              <a:t>its</a:t>
            </a:r>
            <a:r>
              <a:rPr lang="fi-FI" sz="2000" dirty="0" smtClean="0"/>
              <a:t> </a:t>
            </a:r>
            <a:r>
              <a:rPr lang="fi-FI" sz="2000" dirty="0" err="1" smtClean="0"/>
              <a:t>sphere</a:t>
            </a:r>
            <a:r>
              <a:rPr lang="fi-FI" sz="2000" dirty="0" smtClean="0"/>
              <a:t>, </a:t>
            </a:r>
            <a:r>
              <a:rPr lang="fi-FI" sz="2000" dirty="0" err="1" smtClean="0"/>
              <a:t>agencies</a:t>
            </a:r>
            <a:r>
              <a:rPr lang="fi-FI" sz="2000" dirty="0" smtClean="0"/>
              <a:t> </a:t>
            </a:r>
            <a:r>
              <a:rPr lang="fi-FI" sz="2000" dirty="0" err="1" smtClean="0"/>
              <a:t>had</a:t>
            </a:r>
            <a:r>
              <a:rPr lang="fi-FI" sz="2000" dirty="0" smtClean="0"/>
              <a:t> </a:t>
            </a:r>
            <a:r>
              <a:rPr lang="fi-FI" sz="2000" dirty="0" err="1" smtClean="0"/>
              <a:t>free</a:t>
            </a:r>
            <a:r>
              <a:rPr lang="fi-FI" sz="2000" dirty="0" smtClean="0"/>
              <a:t> </a:t>
            </a:r>
            <a:r>
              <a:rPr lang="fi-FI" sz="2000" dirty="0" err="1" smtClean="0"/>
              <a:t>hands</a:t>
            </a:r>
            <a:r>
              <a:rPr lang="fi-FI" sz="2000" dirty="0" smtClean="0"/>
              <a:t> to </a:t>
            </a:r>
            <a:r>
              <a:rPr lang="fi-FI" sz="2000" dirty="0" err="1" smtClean="0"/>
              <a:t>choose</a:t>
            </a:r>
            <a:r>
              <a:rPr lang="fi-FI" sz="2000" dirty="0" smtClean="0"/>
              <a:t> </a:t>
            </a:r>
            <a:r>
              <a:rPr lang="fi-FI" sz="2000" dirty="0" err="1" smtClean="0"/>
              <a:t>what</a:t>
            </a:r>
            <a:r>
              <a:rPr lang="fi-FI" sz="2000" dirty="0" smtClean="0"/>
              <a:t> to </a:t>
            </a:r>
            <a:r>
              <a:rPr lang="fi-FI" sz="2000" dirty="0" err="1" smtClean="0"/>
              <a:t>do</a:t>
            </a:r>
            <a:endParaRPr lang="fi-FI" sz="2000" dirty="0" smtClean="0"/>
          </a:p>
          <a:p>
            <a:r>
              <a:rPr lang="fi-FI" sz="2000" dirty="0" err="1" smtClean="0"/>
              <a:t>Events</a:t>
            </a:r>
            <a:r>
              <a:rPr lang="fi-FI" sz="2000" dirty="0" smtClean="0"/>
              <a:t> </a:t>
            </a:r>
            <a:r>
              <a:rPr lang="fi-FI" sz="2000" dirty="0" err="1" smtClean="0"/>
              <a:t>throughout</a:t>
            </a:r>
            <a:r>
              <a:rPr lang="fi-FI" sz="2000" dirty="0" smtClean="0"/>
              <a:t> 2017 </a:t>
            </a:r>
            <a:r>
              <a:rPr lang="fi-FI" sz="2000" dirty="0" err="1" smtClean="0"/>
              <a:t>since</a:t>
            </a:r>
            <a:r>
              <a:rPr lang="fi-FI" sz="2000" dirty="0" smtClean="0"/>
              <a:t> </a:t>
            </a:r>
            <a:r>
              <a:rPr lang="fi-FI" sz="2000" dirty="0" err="1" smtClean="0"/>
              <a:t>January</a:t>
            </a:r>
            <a:r>
              <a:rPr lang="fi-FI" sz="2000" dirty="0" smtClean="0"/>
              <a:t> 1st</a:t>
            </a:r>
          </a:p>
          <a:p>
            <a:r>
              <a:rPr lang="fi-FI" sz="2000" dirty="0" err="1" smtClean="0"/>
              <a:t>Culmination</a:t>
            </a:r>
            <a:r>
              <a:rPr lang="fi-FI" sz="2000" dirty="0" smtClean="0"/>
              <a:t> </a:t>
            </a:r>
            <a:r>
              <a:rPr lang="fi-FI" sz="2000" dirty="0" err="1" smtClean="0"/>
              <a:t>Independence</a:t>
            </a:r>
            <a:r>
              <a:rPr lang="fi-FI" sz="2000" dirty="0" smtClean="0"/>
              <a:t> Day 6 </a:t>
            </a:r>
            <a:r>
              <a:rPr lang="fi-FI" sz="2000" dirty="0" err="1" smtClean="0"/>
              <a:t>December</a:t>
            </a:r>
            <a:r>
              <a:rPr lang="fi-FI" sz="2000" dirty="0" smtClean="0"/>
              <a:t> 2017</a:t>
            </a:r>
          </a:p>
          <a:p>
            <a:r>
              <a:rPr lang="fi-FI" sz="2000" dirty="0"/>
              <a:t>T</a:t>
            </a:r>
            <a:r>
              <a:rPr lang="fi-FI" sz="2000" dirty="0" smtClean="0"/>
              <a:t>he </a:t>
            </a:r>
            <a:r>
              <a:rPr lang="fi-FI" sz="2000" dirty="0" err="1" smtClean="0"/>
              <a:t>centenary</a:t>
            </a:r>
            <a:r>
              <a:rPr lang="fi-FI" sz="2000" dirty="0" smtClean="0"/>
              <a:t> </a:t>
            </a:r>
            <a:r>
              <a:rPr lang="fi-FI" sz="2000" dirty="0" err="1" smtClean="0"/>
              <a:t>was</a:t>
            </a:r>
            <a:r>
              <a:rPr lang="fi-FI" sz="2000" dirty="0" smtClean="0"/>
              <a:t> </a:t>
            </a:r>
            <a:r>
              <a:rPr lang="fi-FI" sz="2000" dirty="0" err="1" smtClean="0"/>
              <a:t>extended</a:t>
            </a:r>
            <a:r>
              <a:rPr lang="fi-FI" sz="2000" dirty="0" smtClean="0"/>
              <a:t> to the </a:t>
            </a:r>
            <a:r>
              <a:rPr lang="fi-FI" sz="2000" dirty="0" err="1" smtClean="0"/>
              <a:t>difficult</a:t>
            </a:r>
            <a:r>
              <a:rPr lang="fi-FI" sz="2000" dirty="0" smtClean="0"/>
              <a:t> </a:t>
            </a:r>
            <a:r>
              <a:rPr lang="fi-FI" sz="2000" dirty="0" err="1" smtClean="0"/>
              <a:t>year</a:t>
            </a:r>
            <a:r>
              <a:rPr lang="fi-FI" sz="2000" dirty="0" smtClean="0"/>
              <a:t> 1918, in the </a:t>
            </a:r>
            <a:r>
              <a:rPr lang="fi-FI" sz="2000" dirty="0" err="1" smtClean="0"/>
              <a:t>name</a:t>
            </a:r>
            <a:r>
              <a:rPr lang="fi-FI" sz="2000" dirty="0" smtClean="0"/>
              <a:t> of national </a:t>
            </a:r>
            <a:r>
              <a:rPr lang="fi-FI" sz="2000" dirty="0" err="1" smtClean="0"/>
              <a:t>reconciliation</a:t>
            </a:r>
            <a:endParaRPr lang="fi-FI" sz="2000" dirty="0" smtClean="0"/>
          </a:p>
          <a:p>
            <a:r>
              <a:rPr lang="fi-FI" sz="2000" dirty="0" err="1" smtClean="0"/>
              <a:t>Customs</a:t>
            </a:r>
            <a:r>
              <a:rPr lang="fi-FI" sz="2000" dirty="0" smtClean="0"/>
              <a:t> </a:t>
            </a:r>
            <a:r>
              <a:rPr lang="fi-FI" sz="2000" dirty="0" err="1" smtClean="0"/>
              <a:t>participated</a:t>
            </a:r>
            <a:r>
              <a:rPr lang="fi-FI" sz="2000" dirty="0" smtClean="0"/>
              <a:t> to </a:t>
            </a:r>
            <a:r>
              <a:rPr lang="fi-FI" sz="2000" dirty="0" err="1" smtClean="0"/>
              <a:t>some</a:t>
            </a:r>
            <a:r>
              <a:rPr lang="fi-FI" sz="2000" dirty="0" smtClean="0"/>
              <a:t> </a:t>
            </a:r>
            <a:r>
              <a:rPr lang="fi-FI" sz="2000" dirty="0" err="1" smtClean="0"/>
              <a:t>centennial</a:t>
            </a:r>
            <a:r>
              <a:rPr lang="fi-FI" sz="2000" dirty="0" smtClean="0"/>
              <a:t> </a:t>
            </a:r>
            <a:r>
              <a:rPr lang="fi-FI" sz="2000" dirty="0" err="1" smtClean="0"/>
              <a:t>theme</a:t>
            </a:r>
            <a:r>
              <a:rPr lang="fi-FI" sz="2000" dirty="0" smtClean="0"/>
              <a:t> </a:t>
            </a:r>
            <a:r>
              <a:rPr lang="fi-FI" sz="2000" dirty="0" err="1" smtClean="0"/>
              <a:t>events</a:t>
            </a:r>
            <a:r>
              <a:rPr lang="fi-FI" sz="2000" dirty="0" smtClean="0"/>
              <a:t>, </a:t>
            </a:r>
            <a:r>
              <a:rPr lang="fi-FI" sz="2000" dirty="0" err="1" smtClean="0"/>
              <a:t>e.g</a:t>
            </a:r>
            <a:r>
              <a:rPr lang="fi-FI" sz="2000" dirty="0" smtClean="0"/>
              <a:t>. ”</a:t>
            </a:r>
            <a:r>
              <a:rPr lang="fi-FI" sz="2000" dirty="0" err="1" smtClean="0"/>
              <a:t>Sleep</a:t>
            </a:r>
            <a:r>
              <a:rPr lang="fi-FI" sz="2000" dirty="0" smtClean="0"/>
              <a:t> </a:t>
            </a:r>
            <a:r>
              <a:rPr lang="fi-FI" sz="2000" dirty="0" err="1" smtClean="0"/>
              <a:t>easy</a:t>
            </a:r>
            <a:r>
              <a:rPr lang="fi-FI" sz="2000" dirty="0" smtClean="0"/>
              <a:t>”, </a:t>
            </a:r>
            <a:r>
              <a:rPr lang="fi-FI" sz="2000" dirty="0" err="1" smtClean="0"/>
              <a:t>centennial</a:t>
            </a:r>
            <a:r>
              <a:rPr lang="fi-FI" sz="2000" dirty="0" smtClean="0"/>
              <a:t> </a:t>
            </a:r>
            <a:r>
              <a:rPr lang="fi-FI" sz="2000" dirty="0" err="1" smtClean="0"/>
              <a:t>project</a:t>
            </a:r>
            <a:r>
              <a:rPr lang="fi-FI" sz="2000" dirty="0" smtClean="0"/>
              <a:t> Comprehensive Security </a:t>
            </a:r>
          </a:p>
          <a:p>
            <a:r>
              <a:rPr lang="fi-FI" sz="2000" dirty="0" smtClean="0"/>
              <a:t>In </a:t>
            </a:r>
            <a:r>
              <a:rPr lang="fi-FI" sz="2000" dirty="0" err="1" smtClean="0"/>
              <a:t>history</a:t>
            </a:r>
            <a:r>
              <a:rPr lang="fi-FI" sz="2000" dirty="0" smtClean="0"/>
              <a:t> </a:t>
            </a:r>
            <a:r>
              <a:rPr lang="fi-FI" sz="2000" dirty="0" err="1" smtClean="0"/>
              <a:t>commemoration</a:t>
            </a:r>
            <a:r>
              <a:rPr lang="fi-FI" sz="2000" dirty="0" smtClean="0"/>
              <a:t>, the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 </a:t>
            </a:r>
            <a:r>
              <a:rPr lang="fi-FI" sz="2000" dirty="0" err="1" smtClean="0"/>
              <a:t>offered</a:t>
            </a:r>
            <a:r>
              <a:rPr lang="fi-FI" sz="2000" dirty="0" smtClean="0"/>
              <a:t> a </a:t>
            </a:r>
            <a:r>
              <a:rPr lang="fi-FI" sz="2000" dirty="0" err="1" smtClean="0"/>
              <a:t>very</a:t>
            </a:r>
            <a:r>
              <a:rPr lang="fi-FI" sz="2000" dirty="0" smtClean="0"/>
              <a:t> </a:t>
            </a:r>
            <a:r>
              <a:rPr lang="fi-FI" sz="2000" dirty="0" err="1" smtClean="0"/>
              <a:t>unique</a:t>
            </a:r>
            <a:r>
              <a:rPr lang="fi-FI" sz="2000" dirty="0" smtClean="0"/>
              <a:t> and </a:t>
            </a:r>
            <a:r>
              <a:rPr lang="fi-FI" sz="2000" dirty="0" err="1" smtClean="0"/>
              <a:t>different</a:t>
            </a:r>
            <a:r>
              <a:rPr lang="fi-FI" sz="2000" dirty="0" smtClean="0"/>
              <a:t> </a:t>
            </a:r>
            <a:r>
              <a:rPr lang="fi-FI" sz="2000" dirty="0" err="1" smtClean="0"/>
              <a:t>view</a:t>
            </a:r>
            <a:endParaRPr lang="fi-FI" sz="2000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3</a:t>
            </a:fld>
            <a:endParaRPr lang="en-US"/>
          </a:p>
        </p:txBody>
      </p:sp>
      <p:pic>
        <p:nvPicPr>
          <p:cNvPr id="8" name="Kuvan paikkamerkki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94" y="1752242"/>
            <a:ext cx="1969494" cy="1486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6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Centenary</a:t>
            </a:r>
            <a:r>
              <a:rPr lang="fi-FI" dirty="0" smtClean="0"/>
              <a:t> in 2017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000" dirty="0" smtClean="0"/>
              <a:t>One </a:t>
            </a:r>
            <a:r>
              <a:rPr lang="fi-FI" sz="2000" dirty="0" err="1" smtClean="0"/>
              <a:t>poster</a:t>
            </a:r>
            <a:r>
              <a:rPr lang="fi-FI" sz="2000" dirty="0" smtClean="0"/>
              <a:t> </a:t>
            </a:r>
            <a:r>
              <a:rPr lang="fi-FI" sz="2000" dirty="0" err="1" smtClean="0"/>
              <a:t>about</a:t>
            </a:r>
            <a:r>
              <a:rPr lang="fi-FI" sz="2000" dirty="0" smtClean="0"/>
              <a:t> the </a:t>
            </a:r>
            <a:r>
              <a:rPr lang="fi-FI" sz="2000" dirty="0" err="1" smtClean="0"/>
              <a:t>meaning</a:t>
            </a:r>
            <a:r>
              <a:rPr lang="fi-FI" sz="2000" dirty="0" smtClean="0"/>
              <a:t> and </a:t>
            </a:r>
            <a:r>
              <a:rPr lang="fi-FI" sz="2000" dirty="0" err="1" smtClean="0"/>
              <a:t>importance</a:t>
            </a:r>
            <a:r>
              <a:rPr lang="fi-FI" sz="2000" dirty="0" smtClean="0"/>
              <a:t> of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 to the </a:t>
            </a:r>
            <a:r>
              <a:rPr lang="fi-FI" sz="2000" dirty="0" err="1" smtClean="0"/>
              <a:t>independence</a:t>
            </a:r>
            <a:r>
              <a:rPr lang="fi-FI" sz="2000" dirty="0" smtClean="0"/>
              <a:t> in to the </a:t>
            </a:r>
            <a:r>
              <a:rPr lang="fi-FI" sz="2000" dirty="0" err="1" smtClean="0"/>
              <a:t>permament</a:t>
            </a:r>
            <a:r>
              <a:rPr lang="fi-FI" sz="2000" dirty="0" smtClean="0"/>
              <a:t> </a:t>
            </a:r>
            <a:r>
              <a:rPr lang="fi-FI" sz="2000" dirty="0" err="1" smtClean="0"/>
              <a:t>exhibition</a:t>
            </a:r>
            <a:endParaRPr lang="fi-FI" sz="2000" dirty="0" smtClean="0"/>
          </a:p>
          <a:p>
            <a:r>
              <a:rPr lang="fi-FI" sz="2000" dirty="0" smtClean="0"/>
              <a:t>A </a:t>
            </a:r>
            <a:r>
              <a:rPr lang="fi-FI" sz="2000" dirty="0" err="1"/>
              <a:t>b</a:t>
            </a:r>
            <a:r>
              <a:rPr lang="fi-FI" sz="2000" dirty="0" err="1" smtClean="0"/>
              <a:t>ook</a:t>
            </a:r>
            <a:r>
              <a:rPr lang="fi-FI" sz="2000" dirty="0" smtClean="0"/>
              <a:t>, ”</a:t>
            </a:r>
            <a:r>
              <a:rPr lang="fi-FI" sz="2000" b="1" dirty="0" err="1" smtClean="0"/>
              <a:t>Customs</a:t>
            </a:r>
            <a:r>
              <a:rPr lang="fi-FI" sz="2000" b="1" dirty="0" smtClean="0"/>
              <a:t> in Karelia</a:t>
            </a:r>
            <a:r>
              <a:rPr lang="fi-FI" sz="2000" dirty="0" smtClean="0"/>
              <a:t>” </a:t>
            </a:r>
            <a:r>
              <a:rPr lang="fi-FI" sz="2000" dirty="0" err="1" smtClean="0"/>
              <a:t>published</a:t>
            </a:r>
            <a:r>
              <a:rPr lang="fi-FI" sz="2000" dirty="0" smtClean="0"/>
              <a:t> in </a:t>
            </a:r>
            <a:r>
              <a:rPr lang="fi-FI" sz="2000" dirty="0" err="1" smtClean="0"/>
              <a:t>December</a:t>
            </a:r>
            <a:r>
              <a:rPr lang="fi-FI" sz="2000" dirty="0" smtClean="0"/>
              <a:t> 2017, </a:t>
            </a:r>
            <a:r>
              <a:rPr lang="fi-FI" sz="2000" dirty="0" err="1" smtClean="0"/>
              <a:t>history</a:t>
            </a:r>
            <a:r>
              <a:rPr lang="fi-FI" sz="2000" dirty="0" smtClean="0"/>
              <a:t> of the Russian </a:t>
            </a:r>
            <a:r>
              <a:rPr lang="fi-FI" sz="2000" dirty="0" err="1" smtClean="0"/>
              <a:t>border</a:t>
            </a:r>
            <a:r>
              <a:rPr lang="fi-FI" sz="2000" dirty="0" smtClean="0"/>
              <a:t> </a:t>
            </a:r>
            <a:r>
              <a:rPr lang="fi-FI" sz="2000" dirty="0" err="1" smtClean="0"/>
              <a:t>region</a:t>
            </a:r>
            <a:r>
              <a:rPr lang="fi-FI" sz="2000" dirty="0" smtClean="0"/>
              <a:t> and the </a:t>
            </a:r>
            <a:r>
              <a:rPr lang="fi-FI" sz="2000" dirty="0" err="1" smtClean="0"/>
              <a:t>old</a:t>
            </a:r>
            <a:r>
              <a:rPr lang="fi-FI" sz="2000" dirty="0" smtClean="0"/>
              <a:t>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 </a:t>
            </a:r>
            <a:r>
              <a:rPr lang="fi-FI" sz="2000" dirty="0" err="1" smtClean="0"/>
              <a:t>border</a:t>
            </a:r>
            <a:r>
              <a:rPr lang="fi-FI" sz="2000" dirty="0" smtClean="0"/>
              <a:t> 1812-1944. (</a:t>
            </a:r>
            <a:r>
              <a:rPr lang="fi-FI" sz="2000" dirty="0" err="1"/>
              <a:t>M</a:t>
            </a:r>
            <a:r>
              <a:rPr lang="fi-FI" sz="2000" dirty="0" err="1" smtClean="0"/>
              <a:t>anuscript</a:t>
            </a:r>
            <a:r>
              <a:rPr lang="fi-FI" sz="2000" dirty="0" smtClean="0"/>
              <a:t> </a:t>
            </a:r>
            <a:r>
              <a:rPr lang="fi-FI" sz="2000" dirty="0" err="1" smtClean="0"/>
              <a:t>ready</a:t>
            </a:r>
            <a:r>
              <a:rPr lang="fi-FI" sz="2000" dirty="0" smtClean="0"/>
              <a:t> </a:t>
            </a:r>
            <a:r>
              <a:rPr lang="fi-FI" sz="2000" dirty="0" err="1" smtClean="0"/>
              <a:t>since</a:t>
            </a:r>
            <a:r>
              <a:rPr lang="fi-FI" sz="2000" dirty="0" smtClean="0"/>
              <a:t> 2011)</a:t>
            </a:r>
          </a:p>
          <a:p>
            <a:r>
              <a:rPr lang="fi-FI" sz="2000" dirty="0" err="1" smtClean="0"/>
              <a:t>History</a:t>
            </a:r>
            <a:r>
              <a:rPr lang="fi-FI" sz="2000" dirty="0" smtClean="0"/>
              <a:t> </a:t>
            </a:r>
            <a:r>
              <a:rPr lang="fi-FI" sz="2000" dirty="0" err="1" smtClean="0"/>
              <a:t>campaign</a:t>
            </a:r>
            <a:r>
              <a:rPr lang="fi-FI" sz="2000" dirty="0" smtClean="0"/>
              <a:t>: </a:t>
            </a:r>
            <a:r>
              <a:rPr lang="fi-FI" sz="2000" dirty="0" err="1"/>
              <a:t>m</a:t>
            </a:r>
            <a:r>
              <a:rPr lang="fi-FI" sz="2000" dirty="0" err="1" smtClean="0"/>
              <a:t>inor</a:t>
            </a:r>
            <a:r>
              <a:rPr lang="fi-FI" sz="2000" dirty="0" smtClean="0"/>
              <a:t> </a:t>
            </a:r>
            <a:r>
              <a:rPr lang="fi-FI" sz="2000" dirty="0" err="1" smtClean="0"/>
              <a:t>articles</a:t>
            </a:r>
            <a:r>
              <a:rPr lang="fi-FI" sz="2000" dirty="0" smtClean="0"/>
              <a:t> as Press </a:t>
            </a:r>
            <a:r>
              <a:rPr lang="fi-FI" sz="2000" dirty="0" err="1" smtClean="0"/>
              <a:t>releases</a:t>
            </a:r>
            <a:r>
              <a:rPr lang="fi-FI" sz="2000" dirty="0" smtClean="0"/>
              <a:t>, social media, intranet, </a:t>
            </a:r>
            <a:r>
              <a:rPr lang="fi-FI" sz="2000" dirty="0" err="1" smtClean="0"/>
              <a:t>Customs</a:t>
            </a:r>
            <a:r>
              <a:rPr lang="fi-FI" sz="2000" dirty="0" smtClean="0"/>
              <a:t> </a:t>
            </a:r>
            <a:r>
              <a:rPr lang="fi-FI" sz="2000" dirty="0" err="1" smtClean="0"/>
              <a:t>Museum</a:t>
            </a:r>
            <a:r>
              <a:rPr lang="fi-FI" sz="2000" dirty="0" smtClean="0"/>
              <a:t> </a:t>
            </a:r>
            <a:r>
              <a:rPr lang="fi-FI" sz="2000" dirty="0" err="1" smtClean="0"/>
              <a:t>website</a:t>
            </a:r>
            <a:endParaRPr lang="fi-FI" sz="2000" dirty="0" smtClean="0"/>
          </a:p>
          <a:p>
            <a:r>
              <a:rPr lang="fi-FI" sz="2000" dirty="0" smtClean="0"/>
              <a:t>A </a:t>
            </a:r>
            <a:r>
              <a:rPr lang="fi-FI" sz="2000" dirty="0" err="1" smtClean="0"/>
              <a:t>joint</a:t>
            </a:r>
            <a:r>
              <a:rPr lang="fi-FI" sz="2000" dirty="0" smtClean="0"/>
              <a:t> </a:t>
            </a:r>
            <a:r>
              <a:rPr lang="fi-FI" sz="2000" dirty="0" err="1" smtClean="0"/>
              <a:t>Photograph</a:t>
            </a:r>
            <a:r>
              <a:rPr lang="fi-FI" sz="2000" dirty="0" smtClean="0"/>
              <a:t> </a:t>
            </a:r>
            <a:r>
              <a:rPr lang="fi-FI" sz="2000" dirty="0" err="1" smtClean="0"/>
              <a:t>Exhibition</a:t>
            </a:r>
            <a:r>
              <a:rPr lang="fi-FI" sz="2000" dirty="0" smtClean="0"/>
              <a:t> in the State </a:t>
            </a:r>
            <a:r>
              <a:rPr lang="fi-FI" sz="2000" dirty="0" err="1" smtClean="0"/>
              <a:t>Agency</a:t>
            </a:r>
            <a:r>
              <a:rPr lang="fi-FI" sz="2000" dirty="0" smtClean="0"/>
              <a:t> </a:t>
            </a:r>
            <a:r>
              <a:rPr lang="fi-FI" sz="2000" dirty="0"/>
              <a:t>B</a:t>
            </a:r>
            <a:r>
              <a:rPr lang="fi-FI" sz="2000" dirty="0" smtClean="0"/>
              <a:t>uilding lobby: </a:t>
            </a:r>
            <a:r>
              <a:rPr lang="fi-FI" sz="2000" dirty="0" err="1" smtClean="0"/>
              <a:t>Contributions</a:t>
            </a:r>
            <a:r>
              <a:rPr lang="fi-FI" sz="2000" dirty="0" smtClean="0"/>
              <a:t> </a:t>
            </a:r>
            <a:r>
              <a:rPr lang="fi-FI" sz="2000" dirty="0" err="1" smtClean="0"/>
              <a:t>from</a:t>
            </a:r>
            <a:r>
              <a:rPr lang="fi-FI" sz="2000" dirty="0" smtClean="0"/>
              <a:t> </a:t>
            </a:r>
            <a:r>
              <a:rPr lang="fi-FI" sz="2000" dirty="0" err="1" smtClean="0"/>
              <a:t>all</a:t>
            </a:r>
            <a:r>
              <a:rPr lang="fi-FI" sz="2000" dirty="0" smtClean="0"/>
              <a:t> </a:t>
            </a:r>
            <a:r>
              <a:rPr lang="fi-FI" sz="2000" dirty="0" err="1" smtClean="0"/>
              <a:t>agencies</a:t>
            </a:r>
            <a:r>
              <a:rPr lang="fi-FI" sz="2000" dirty="0" smtClean="0"/>
              <a:t> </a:t>
            </a:r>
            <a:r>
              <a:rPr lang="fi-FI" sz="2000" dirty="0" err="1" smtClean="0"/>
              <a:t>that</a:t>
            </a:r>
            <a:r>
              <a:rPr lang="fi-FI" sz="2000" dirty="0" smtClean="0"/>
              <a:t> </a:t>
            </a:r>
            <a:r>
              <a:rPr lang="fi-FI" sz="2000" dirty="0" err="1" smtClean="0"/>
              <a:t>reside</a:t>
            </a:r>
            <a:r>
              <a:rPr lang="fi-FI" sz="2000" dirty="0" smtClean="0"/>
              <a:t> in the </a:t>
            </a:r>
            <a:r>
              <a:rPr lang="fi-FI" sz="2000" dirty="0" err="1" smtClean="0"/>
              <a:t>building</a:t>
            </a:r>
            <a:endParaRPr lang="fi-FI" sz="20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Historical</a:t>
            </a:r>
            <a:r>
              <a:rPr lang="fi-FI" dirty="0" smtClean="0"/>
              <a:t> Press </a:t>
            </a:r>
            <a:r>
              <a:rPr lang="fi-FI" dirty="0" err="1" smtClean="0"/>
              <a:t>Releases</a:t>
            </a:r>
            <a:r>
              <a:rPr lang="fi-FI" dirty="0" smtClean="0"/>
              <a:t> ”</a:t>
            </a:r>
            <a:r>
              <a:rPr lang="fi-FI" dirty="0" err="1" smtClean="0"/>
              <a:t>Hundred</a:t>
            </a:r>
            <a:r>
              <a:rPr lang="fi-FI" dirty="0" smtClean="0"/>
              <a:t>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Ago</a:t>
            </a:r>
            <a:r>
              <a:rPr lang="fi-FI" dirty="0" smtClean="0"/>
              <a:t>” in 2017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199" y="1331142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fi-FI" sz="1800" dirty="0" err="1"/>
              <a:t>O</a:t>
            </a:r>
            <a:r>
              <a:rPr lang="fi-FI" sz="1800" dirty="0" err="1" smtClean="0"/>
              <a:t>ver</a:t>
            </a:r>
            <a:r>
              <a:rPr lang="fi-FI" sz="1800" dirty="0" smtClean="0"/>
              <a:t> </a:t>
            </a:r>
            <a:r>
              <a:rPr lang="fi-FI" sz="1800" dirty="0"/>
              <a:t>60 </a:t>
            </a:r>
            <a:r>
              <a:rPr lang="fi-FI" sz="1800" dirty="0" err="1" smtClean="0"/>
              <a:t>published</a:t>
            </a:r>
            <a:r>
              <a:rPr lang="fi-FI" sz="1800" dirty="0" smtClean="0"/>
              <a:t> </a:t>
            </a:r>
            <a:r>
              <a:rPr lang="fi-FI" sz="1800" dirty="0" err="1" smtClean="0"/>
              <a:t>articles</a:t>
            </a:r>
            <a:r>
              <a:rPr lang="fi-FI" sz="1800" dirty="0" smtClean="0"/>
              <a:t> with </a:t>
            </a:r>
            <a:r>
              <a:rPr lang="fi-FI" sz="1800" dirty="0" err="1" smtClean="0"/>
              <a:t>historical</a:t>
            </a:r>
            <a:r>
              <a:rPr lang="fi-FI" sz="1800" dirty="0" smtClean="0"/>
              <a:t> image via </a:t>
            </a:r>
            <a:r>
              <a:rPr lang="fi-FI" sz="1800" dirty="0" err="1" smtClean="0"/>
              <a:t>ePress</a:t>
            </a:r>
            <a:r>
              <a:rPr lang="fi-FI" sz="1800" dirty="0" smtClean="0"/>
              <a:t> </a:t>
            </a:r>
            <a:r>
              <a:rPr lang="fi-FI" sz="1800" dirty="0" smtClean="0"/>
              <a:t>media and via </a:t>
            </a:r>
            <a:r>
              <a:rPr lang="fi-FI" sz="1800" dirty="0" err="1" smtClean="0"/>
              <a:t>Customs</a:t>
            </a:r>
            <a:r>
              <a:rPr lang="fi-FI" sz="1800" dirty="0" smtClean="0"/>
              <a:t> </a:t>
            </a:r>
            <a:r>
              <a:rPr lang="fi-FI" sz="1800" dirty="0" err="1" smtClean="0"/>
              <a:t>website</a:t>
            </a:r>
            <a:endParaRPr lang="fi-FI" sz="1800" dirty="0"/>
          </a:p>
          <a:p>
            <a:r>
              <a:rPr lang="fi-FI" sz="1800" dirty="0" err="1" smtClean="0"/>
              <a:t>First</a:t>
            </a:r>
            <a:r>
              <a:rPr lang="fi-FI" sz="1800" dirty="0" smtClean="0"/>
              <a:t> </a:t>
            </a:r>
            <a:r>
              <a:rPr lang="fi-FI" sz="1800" dirty="0" err="1" smtClean="0"/>
              <a:t>published</a:t>
            </a:r>
            <a:r>
              <a:rPr lang="fi-FI" sz="1800" dirty="0" smtClean="0"/>
              <a:t> in </a:t>
            </a:r>
            <a:r>
              <a:rPr lang="fi-FI" sz="1800" dirty="0" err="1" smtClean="0"/>
              <a:t>January</a:t>
            </a:r>
            <a:r>
              <a:rPr lang="fi-FI" sz="1800" dirty="0" smtClean="0"/>
              <a:t> </a:t>
            </a:r>
            <a:r>
              <a:rPr lang="fi-FI" sz="1800" dirty="0" smtClean="0"/>
              <a:t>2017 </a:t>
            </a:r>
            <a:endParaRPr lang="fi-FI" sz="1800" dirty="0" smtClean="0"/>
          </a:p>
          <a:p>
            <a:r>
              <a:rPr lang="fi-FI" sz="1800" dirty="0" err="1" smtClean="0"/>
              <a:t>Also</a:t>
            </a:r>
            <a:r>
              <a:rPr lang="fi-FI" sz="1800" dirty="0" smtClean="0"/>
              <a:t> </a:t>
            </a:r>
            <a:r>
              <a:rPr lang="fi-FI" sz="1800" dirty="0" err="1" smtClean="0"/>
              <a:t>Facebook</a:t>
            </a:r>
            <a:r>
              <a:rPr lang="fi-FI" sz="1800" dirty="0"/>
              <a:t>, </a:t>
            </a:r>
            <a:r>
              <a:rPr lang="fi-FI" sz="1800" dirty="0" err="1"/>
              <a:t>Twitter</a:t>
            </a:r>
            <a:endParaRPr lang="fi-FI" sz="1800" dirty="0"/>
          </a:p>
          <a:p>
            <a:r>
              <a:rPr lang="fi-FI" sz="1800" dirty="0" err="1" smtClean="0"/>
              <a:t>Also</a:t>
            </a:r>
            <a:r>
              <a:rPr lang="fi-FI" sz="1800" dirty="0" smtClean="0"/>
              <a:t> in </a:t>
            </a:r>
            <a:r>
              <a:rPr lang="fi-FI" sz="1800" dirty="0" err="1" smtClean="0"/>
              <a:t>Customs</a:t>
            </a:r>
            <a:r>
              <a:rPr lang="fi-FI" sz="1800" dirty="0" smtClean="0"/>
              <a:t> </a:t>
            </a:r>
            <a:r>
              <a:rPr lang="fi-FI" sz="1800" dirty="0"/>
              <a:t>intranet </a:t>
            </a:r>
            <a:r>
              <a:rPr lang="fi-FI" sz="1800" dirty="0" smtClean="0"/>
              <a:t>as </a:t>
            </a:r>
            <a:r>
              <a:rPr lang="fi-FI" sz="1800" dirty="0" err="1" smtClean="0"/>
              <a:t>blogs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</a:t>
            </a:r>
            <a:r>
              <a:rPr lang="fi-FI" sz="1800" dirty="0" err="1"/>
              <a:t>lively</a:t>
            </a:r>
            <a:r>
              <a:rPr lang="fi-FI" sz="1800" dirty="0"/>
              <a:t> </a:t>
            </a:r>
            <a:r>
              <a:rPr lang="fi-FI" sz="1800" dirty="0" err="1"/>
              <a:t>discussion</a:t>
            </a:r>
            <a:r>
              <a:rPr lang="fi-FI" sz="1800" dirty="0"/>
              <a:t> </a:t>
            </a:r>
            <a:r>
              <a:rPr lang="fi-FI" sz="1800" dirty="0" err="1"/>
              <a:t>among</a:t>
            </a:r>
            <a:r>
              <a:rPr lang="fi-FI" sz="1800" dirty="0"/>
              <a:t> </a:t>
            </a:r>
            <a:r>
              <a:rPr lang="fi-FI" sz="1800" dirty="0" err="1"/>
              <a:t>Customs</a:t>
            </a:r>
            <a:r>
              <a:rPr lang="fi-FI" sz="1800" dirty="0"/>
              <a:t> </a:t>
            </a:r>
            <a:r>
              <a:rPr lang="fi-FI" sz="1800" dirty="0" err="1" smtClean="0"/>
              <a:t>staff</a:t>
            </a:r>
            <a:endParaRPr lang="fi-FI" sz="1800" dirty="0" smtClean="0"/>
          </a:p>
          <a:p>
            <a:r>
              <a:rPr lang="fi-FI" sz="1800" dirty="0" err="1" smtClean="0"/>
              <a:t>Themes</a:t>
            </a:r>
            <a:r>
              <a:rPr lang="fi-FI" sz="1800" dirty="0" smtClean="0"/>
              <a:t> </a:t>
            </a:r>
            <a:r>
              <a:rPr lang="fi-FI" sz="1800" dirty="0" err="1" smtClean="0"/>
              <a:t>searched</a:t>
            </a:r>
            <a:r>
              <a:rPr lang="fi-FI" sz="1800" dirty="0" smtClean="0"/>
              <a:t> </a:t>
            </a:r>
            <a:r>
              <a:rPr lang="fi-FI" sz="1800" dirty="0" err="1" smtClean="0"/>
              <a:t>from</a:t>
            </a:r>
            <a:r>
              <a:rPr lang="fi-FI" sz="1800" dirty="0" smtClean="0"/>
              <a:t> the </a:t>
            </a:r>
            <a:r>
              <a:rPr lang="fi-FI" sz="1800" dirty="0" err="1" smtClean="0"/>
              <a:t>letter</a:t>
            </a:r>
            <a:r>
              <a:rPr lang="fi-FI" sz="1800" dirty="0" smtClean="0"/>
              <a:t> </a:t>
            </a:r>
            <a:r>
              <a:rPr lang="fi-FI" sz="1800" dirty="0" err="1" smtClean="0"/>
              <a:t>concepts</a:t>
            </a:r>
            <a:r>
              <a:rPr lang="fi-FI" sz="1800" dirty="0" smtClean="0"/>
              <a:t> of the Board of </a:t>
            </a:r>
            <a:r>
              <a:rPr lang="fi-FI" sz="1800" dirty="0" err="1" smtClean="0"/>
              <a:t>Customs</a:t>
            </a:r>
            <a:r>
              <a:rPr lang="fi-FI" sz="1800" dirty="0" smtClean="0"/>
              <a:t> (National </a:t>
            </a:r>
            <a:r>
              <a:rPr lang="fi-FI" sz="1800" dirty="0" err="1" smtClean="0"/>
              <a:t>Archives</a:t>
            </a:r>
            <a:r>
              <a:rPr lang="fi-FI" sz="1800" dirty="0" smtClean="0"/>
              <a:t>), publishing </a:t>
            </a:r>
            <a:r>
              <a:rPr lang="fi-FI" sz="1800" dirty="0" err="1" smtClean="0"/>
              <a:t>by</a:t>
            </a:r>
            <a:r>
              <a:rPr lang="fi-FI" sz="1800" dirty="0" smtClean="0"/>
              <a:t> </a:t>
            </a:r>
            <a:r>
              <a:rPr lang="fi-FI" sz="1800" dirty="0" err="1" smtClean="0"/>
              <a:t>date</a:t>
            </a:r>
            <a:r>
              <a:rPr lang="fi-FI" sz="1800" dirty="0" smtClean="0"/>
              <a:t> of </a:t>
            </a:r>
            <a:r>
              <a:rPr lang="fi-FI" sz="1800" dirty="0" err="1" smtClean="0"/>
              <a:t>document</a:t>
            </a:r>
            <a:r>
              <a:rPr lang="fi-FI" sz="1800" dirty="0" smtClean="0"/>
              <a:t>, </a:t>
            </a:r>
            <a:r>
              <a:rPr lang="fi-FI" sz="1800" dirty="0" err="1" smtClean="0"/>
              <a:t>local</a:t>
            </a:r>
            <a:r>
              <a:rPr lang="fi-FI" sz="1800" dirty="0" smtClean="0"/>
              <a:t> </a:t>
            </a:r>
            <a:r>
              <a:rPr lang="fi-FI" sz="1800" dirty="0" err="1" smtClean="0"/>
              <a:t>coverage</a:t>
            </a:r>
            <a:r>
              <a:rPr lang="fi-FI" sz="1800" dirty="0" smtClean="0"/>
              <a:t>, </a:t>
            </a:r>
            <a:r>
              <a:rPr lang="fi-FI" sz="1800" dirty="0" err="1" smtClean="0"/>
              <a:t>human</a:t>
            </a:r>
            <a:r>
              <a:rPr lang="fi-FI" sz="1800" dirty="0" smtClean="0"/>
              <a:t> </a:t>
            </a:r>
            <a:r>
              <a:rPr lang="fi-FI" sz="1800" dirty="0" err="1" smtClean="0"/>
              <a:t>or</a:t>
            </a:r>
            <a:r>
              <a:rPr lang="fi-FI" sz="1800" dirty="0" smtClean="0"/>
              <a:t> </a:t>
            </a:r>
            <a:r>
              <a:rPr lang="fi-FI" sz="1800" dirty="0" err="1" smtClean="0"/>
              <a:t>professional</a:t>
            </a:r>
            <a:r>
              <a:rPr lang="fi-FI" sz="1800" dirty="0" smtClean="0"/>
              <a:t> </a:t>
            </a:r>
            <a:r>
              <a:rPr lang="fi-FI" sz="1800" dirty="0" err="1" smtClean="0"/>
              <a:t>interest</a:t>
            </a:r>
            <a:endParaRPr lang="fi-FI" sz="1800" dirty="0" smtClean="0"/>
          </a:p>
          <a:p>
            <a:r>
              <a:rPr lang="fi-FI" sz="1800" dirty="0" smtClean="0"/>
              <a:t>A </a:t>
            </a:r>
            <a:r>
              <a:rPr lang="fi-FI" sz="1800" dirty="0" err="1" smtClean="0"/>
              <a:t>year</a:t>
            </a:r>
            <a:r>
              <a:rPr lang="fi-FI" sz="1800" dirty="0" smtClean="0"/>
              <a:t> of </a:t>
            </a:r>
            <a:r>
              <a:rPr lang="fi-FI" sz="1800" dirty="0" err="1" smtClean="0"/>
              <a:t>crises</a:t>
            </a:r>
            <a:r>
              <a:rPr lang="fi-FI" sz="1800" dirty="0"/>
              <a:t>:</a:t>
            </a:r>
            <a:r>
              <a:rPr lang="fi-FI" sz="1800" dirty="0" smtClean="0"/>
              <a:t> </a:t>
            </a:r>
            <a:r>
              <a:rPr lang="fi-FI" sz="1800" dirty="0" err="1" smtClean="0"/>
              <a:t>economic</a:t>
            </a:r>
            <a:r>
              <a:rPr lang="fi-FI" sz="1800" dirty="0" smtClean="0"/>
              <a:t> </a:t>
            </a:r>
            <a:r>
              <a:rPr lang="fi-FI" sz="1800" dirty="0" err="1" smtClean="0"/>
              <a:t>misery</a:t>
            </a:r>
            <a:r>
              <a:rPr lang="fi-FI" sz="1800" dirty="0" smtClean="0"/>
              <a:t>, </a:t>
            </a:r>
            <a:r>
              <a:rPr lang="fi-FI" sz="1800" dirty="0" err="1" smtClean="0"/>
              <a:t>political</a:t>
            </a:r>
            <a:r>
              <a:rPr lang="fi-FI" sz="1800" dirty="0" smtClean="0"/>
              <a:t> </a:t>
            </a:r>
            <a:r>
              <a:rPr lang="fi-FI" sz="1800" dirty="0" err="1" smtClean="0"/>
              <a:t>unrest</a:t>
            </a:r>
            <a:r>
              <a:rPr lang="fi-FI" sz="1800" dirty="0" smtClean="0"/>
              <a:t>, the Russian </a:t>
            </a:r>
            <a:r>
              <a:rPr lang="fi-FI" sz="1800" dirty="0" err="1" smtClean="0"/>
              <a:t>Revolutions</a:t>
            </a:r>
            <a:endParaRPr lang="fi-FI" sz="1800" dirty="0" smtClean="0"/>
          </a:p>
          <a:p>
            <a:r>
              <a:rPr lang="fi-FI" sz="1800" dirty="0" err="1"/>
              <a:t>M</a:t>
            </a:r>
            <a:r>
              <a:rPr lang="fi-FI" sz="1800" dirty="0" err="1" smtClean="0"/>
              <a:t>any</a:t>
            </a:r>
            <a:r>
              <a:rPr lang="fi-FI" sz="1800" dirty="0" smtClean="0"/>
              <a:t> </a:t>
            </a:r>
            <a:r>
              <a:rPr lang="fi-FI" sz="1800" dirty="0" err="1" smtClean="0"/>
              <a:t>releases</a:t>
            </a:r>
            <a:r>
              <a:rPr lang="fi-FI" sz="1800" dirty="0" smtClean="0"/>
              <a:t> </a:t>
            </a:r>
            <a:r>
              <a:rPr lang="fi-FI" sz="1800" dirty="0" err="1" smtClean="0"/>
              <a:t>found</a:t>
            </a:r>
            <a:r>
              <a:rPr lang="fi-FI" sz="1800" dirty="0" smtClean="0"/>
              <a:t> </a:t>
            </a:r>
            <a:r>
              <a:rPr lang="fi-FI" sz="1800" dirty="0" err="1"/>
              <a:t>their</a:t>
            </a:r>
            <a:r>
              <a:rPr lang="fi-FI" sz="1800" dirty="0"/>
              <a:t> </a:t>
            </a:r>
            <a:r>
              <a:rPr lang="fi-FI" sz="1800" dirty="0" err="1"/>
              <a:t>way</a:t>
            </a:r>
            <a:r>
              <a:rPr lang="fi-FI" sz="1800" dirty="0"/>
              <a:t> to media, </a:t>
            </a:r>
            <a:r>
              <a:rPr lang="fi-FI" sz="1800" dirty="0" err="1"/>
              <a:t>especially</a:t>
            </a:r>
            <a:r>
              <a:rPr lang="fi-FI" sz="1800" dirty="0"/>
              <a:t> </a:t>
            </a:r>
            <a:r>
              <a:rPr lang="fi-FI" sz="1800" dirty="0" err="1"/>
              <a:t>local</a:t>
            </a:r>
            <a:endParaRPr lang="fi-FI" sz="1800" dirty="0"/>
          </a:p>
          <a:p>
            <a:endParaRPr lang="fi-FI" sz="2000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Centenary</a:t>
            </a:r>
            <a:r>
              <a:rPr lang="fi-FI" dirty="0" smtClean="0"/>
              <a:t> Press </a:t>
            </a:r>
            <a:r>
              <a:rPr lang="fi-FI" dirty="0" err="1"/>
              <a:t>R</a:t>
            </a:r>
            <a:r>
              <a:rPr lang="fi-FI" dirty="0" err="1" smtClean="0"/>
              <a:t>eleases</a:t>
            </a:r>
            <a:r>
              <a:rPr lang="fi-FI" dirty="0" smtClean="0"/>
              <a:t> in 2018: The </a:t>
            </a:r>
            <a:r>
              <a:rPr lang="fi-FI" dirty="0" err="1" smtClean="0"/>
              <a:t>Civil</a:t>
            </a:r>
            <a:r>
              <a:rPr lang="fi-FI" dirty="0" smtClean="0"/>
              <a:t> </a:t>
            </a:r>
            <a:r>
              <a:rPr lang="fi-FI" dirty="0" err="1" smtClean="0"/>
              <a:t>War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 err="1" smtClean="0"/>
              <a:t>Similar</a:t>
            </a:r>
            <a:r>
              <a:rPr lang="fi-FI" sz="2000" dirty="0" smtClean="0"/>
              <a:t> </a:t>
            </a:r>
            <a:r>
              <a:rPr lang="fi-FI" sz="2000" dirty="0" err="1"/>
              <a:t>articles</a:t>
            </a:r>
            <a:r>
              <a:rPr lang="fi-FI" sz="2000" dirty="0"/>
              <a:t> </a:t>
            </a:r>
            <a:r>
              <a:rPr lang="fi-FI" sz="2000" dirty="0" err="1"/>
              <a:t>from</a:t>
            </a:r>
            <a:r>
              <a:rPr lang="fi-FI" sz="2000" dirty="0"/>
              <a:t> the </a:t>
            </a:r>
            <a:r>
              <a:rPr lang="fi-FI" sz="2000" dirty="0" err="1"/>
              <a:t>studied</a:t>
            </a:r>
            <a:r>
              <a:rPr lang="fi-FI" sz="2000" dirty="0"/>
              <a:t> </a:t>
            </a:r>
            <a:r>
              <a:rPr lang="fi-FI" sz="2000" dirty="0" err="1"/>
              <a:t>source</a:t>
            </a:r>
            <a:r>
              <a:rPr lang="fi-FI" sz="2000" dirty="0"/>
              <a:t> </a:t>
            </a:r>
            <a:r>
              <a:rPr lang="fi-FI" sz="2000" dirty="0" err="1"/>
              <a:t>material</a:t>
            </a:r>
            <a:r>
              <a:rPr lang="fi-FI" sz="2000" dirty="0"/>
              <a:t> for </a:t>
            </a:r>
            <a:r>
              <a:rPr lang="fi-FI" sz="2000" dirty="0" err="1"/>
              <a:t>exhibition</a:t>
            </a:r>
            <a:r>
              <a:rPr lang="fi-FI" sz="2000" dirty="0"/>
              <a:t> </a:t>
            </a:r>
            <a:r>
              <a:rPr lang="fi-FI" sz="2000" dirty="0" err="1"/>
              <a:t>texts</a:t>
            </a:r>
            <a:r>
              <a:rPr lang="fi-FI" sz="2000" dirty="0"/>
              <a:t> (</a:t>
            </a:r>
            <a:r>
              <a:rPr lang="fi-FI" sz="2000" dirty="0" err="1"/>
              <a:t>Customs</a:t>
            </a:r>
            <a:r>
              <a:rPr lang="fi-FI" sz="2000" dirty="0"/>
              <a:t> </a:t>
            </a:r>
            <a:r>
              <a:rPr lang="fi-FI" sz="2000" dirty="0" err="1"/>
              <a:t>archives</a:t>
            </a:r>
            <a:r>
              <a:rPr lang="fi-FI" sz="2000" dirty="0"/>
              <a:t>, </a:t>
            </a:r>
            <a:r>
              <a:rPr lang="fi-FI" sz="2000" dirty="0" err="1"/>
              <a:t>archives</a:t>
            </a:r>
            <a:r>
              <a:rPr lang="fi-FI" sz="2000" dirty="0"/>
              <a:t> of the Red </a:t>
            </a:r>
            <a:r>
              <a:rPr lang="fi-FI" sz="2000" dirty="0" err="1"/>
              <a:t>government</a:t>
            </a:r>
            <a:r>
              <a:rPr lang="fi-FI" sz="2000" dirty="0"/>
              <a:t>, </a:t>
            </a:r>
            <a:r>
              <a:rPr lang="fi-FI" sz="2000" dirty="0" err="1"/>
              <a:t>materials</a:t>
            </a:r>
            <a:r>
              <a:rPr lang="fi-FI" sz="2000" dirty="0"/>
              <a:t> </a:t>
            </a:r>
            <a:r>
              <a:rPr lang="fi-FI" sz="2000" dirty="0" err="1"/>
              <a:t>from</a:t>
            </a:r>
            <a:r>
              <a:rPr lang="fi-FI" sz="2000" dirty="0"/>
              <a:t> the 1918 </a:t>
            </a:r>
            <a:r>
              <a:rPr lang="fi-FI" sz="2000" dirty="0" err="1"/>
              <a:t>Investigation</a:t>
            </a:r>
            <a:r>
              <a:rPr lang="fi-FI" sz="2000" dirty="0"/>
              <a:t> in </a:t>
            </a:r>
            <a:r>
              <a:rPr lang="fi-FI" sz="2000" dirty="0" err="1"/>
              <a:t>Customs</a:t>
            </a:r>
            <a:r>
              <a:rPr lang="fi-FI" sz="2000" dirty="0"/>
              <a:t>)</a:t>
            </a:r>
          </a:p>
          <a:p>
            <a:r>
              <a:rPr lang="fi-FI" sz="2000" dirty="0"/>
              <a:t>1918 </a:t>
            </a:r>
            <a:r>
              <a:rPr lang="fi-FI" sz="2000" dirty="0" err="1"/>
              <a:t>somehow</a:t>
            </a:r>
            <a:r>
              <a:rPr lang="fi-FI" sz="2000" dirty="0"/>
              <a:t> </a:t>
            </a:r>
            <a:r>
              <a:rPr lang="fi-FI" sz="2000" dirty="0" err="1" smtClean="0"/>
              <a:t>less</a:t>
            </a:r>
            <a:r>
              <a:rPr lang="fi-FI" sz="2000" dirty="0" smtClean="0"/>
              <a:t> </a:t>
            </a:r>
            <a:r>
              <a:rPr lang="fi-FI" sz="2000" dirty="0" err="1" smtClean="0"/>
              <a:t>interest</a:t>
            </a:r>
            <a:r>
              <a:rPr lang="fi-FI" sz="2000" dirty="0" smtClean="0"/>
              <a:t>, </a:t>
            </a:r>
            <a:r>
              <a:rPr lang="fi-FI" sz="2000" dirty="0"/>
              <a:t>&lt;- </a:t>
            </a:r>
            <a:r>
              <a:rPr lang="fi-FI" sz="2000" dirty="0" err="1"/>
              <a:t>all</a:t>
            </a:r>
            <a:r>
              <a:rPr lang="fi-FI" sz="2000" dirty="0"/>
              <a:t> media </a:t>
            </a:r>
            <a:r>
              <a:rPr lang="fi-FI" sz="2000" dirty="0" err="1"/>
              <a:t>covered</a:t>
            </a:r>
            <a:r>
              <a:rPr lang="fi-FI" sz="2000" dirty="0"/>
              <a:t> the </a:t>
            </a:r>
            <a:r>
              <a:rPr lang="fi-FI" sz="2000" dirty="0" err="1"/>
              <a:t>Civil</a:t>
            </a:r>
            <a:r>
              <a:rPr lang="fi-FI" sz="2000" dirty="0"/>
              <a:t> </a:t>
            </a:r>
            <a:r>
              <a:rPr lang="fi-FI" sz="2000" dirty="0" err="1"/>
              <a:t>War</a:t>
            </a:r>
            <a:r>
              <a:rPr lang="fi-FI" sz="2000" dirty="0"/>
              <a:t> in </a:t>
            </a:r>
            <a:r>
              <a:rPr lang="fi-FI" sz="2000" dirty="0" err="1"/>
              <a:t>abundance</a:t>
            </a:r>
            <a:r>
              <a:rPr lang="fi-FI" sz="2000" dirty="0"/>
              <a:t>, </a:t>
            </a:r>
            <a:r>
              <a:rPr lang="fi-FI" sz="2000" dirty="0" err="1"/>
              <a:t>Customs</a:t>
            </a:r>
            <a:r>
              <a:rPr lang="fi-FI" sz="2000" dirty="0"/>
              <a:t> </a:t>
            </a:r>
            <a:r>
              <a:rPr lang="fi-FI" sz="2000" dirty="0" err="1"/>
              <a:t>got</a:t>
            </a:r>
            <a:r>
              <a:rPr lang="fi-FI" sz="2000" dirty="0"/>
              <a:t> </a:t>
            </a:r>
            <a:r>
              <a:rPr lang="fi-FI" sz="2000" dirty="0" err="1"/>
              <a:t>less</a:t>
            </a:r>
            <a:r>
              <a:rPr lang="fi-FI" sz="2000" dirty="0"/>
              <a:t> </a:t>
            </a:r>
            <a:r>
              <a:rPr lang="fi-FI" sz="2000" dirty="0" err="1" smtClean="0"/>
              <a:t>attention</a:t>
            </a:r>
            <a:endParaRPr lang="fi-FI" sz="2000" dirty="0" smtClean="0"/>
          </a:p>
          <a:p>
            <a:r>
              <a:rPr lang="fi-FI" sz="2000" dirty="0" err="1" smtClean="0"/>
              <a:t>Continued</a:t>
            </a:r>
            <a:r>
              <a:rPr lang="fi-FI" sz="2000" dirty="0" smtClean="0"/>
              <a:t> in summer 2018 </a:t>
            </a:r>
            <a:r>
              <a:rPr lang="fi-FI" sz="2000" dirty="0" err="1" smtClean="0"/>
              <a:t>about</a:t>
            </a:r>
            <a:r>
              <a:rPr lang="fi-FI" sz="2000" dirty="0" smtClean="0"/>
              <a:t> the </a:t>
            </a:r>
            <a:r>
              <a:rPr lang="fi-FI" sz="2000" dirty="0" err="1" smtClean="0"/>
              <a:t>time</a:t>
            </a:r>
            <a:r>
              <a:rPr lang="fi-FI" sz="2000" dirty="0" smtClean="0"/>
              <a:t> </a:t>
            </a:r>
            <a:r>
              <a:rPr lang="fi-FI" sz="2000" dirty="0" err="1" smtClean="0"/>
              <a:t>after</a:t>
            </a:r>
            <a:r>
              <a:rPr lang="fi-FI" sz="2000" dirty="0" smtClean="0"/>
              <a:t> </a:t>
            </a:r>
            <a:r>
              <a:rPr lang="fi-FI" sz="2000" dirty="0" err="1" smtClean="0"/>
              <a:t>Civil</a:t>
            </a:r>
            <a:r>
              <a:rPr lang="fi-FI" sz="2000" dirty="0" smtClean="0"/>
              <a:t> </a:t>
            </a:r>
            <a:r>
              <a:rPr lang="fi-FI" sz="2000" dirty="0" err="1" smtClean="0"/>
              <a:t>War</a:t>
            </a:r>
            <a:r>
              <a:rPr lang="fi-FI" sz="2000" dirty="0" smtClean="0"/>
              <a:t> in </a:t>
            </a:r>
            <a:r>
              <a:rPr lang="fi-FI" sz="2000" dirty="0" err="1" smtClean="0"/>
              <a:t>Customs</a:t>
            </a:r>
            <a:endParaRPr lang="fi-FI" sz="2000" dirty="0" smtClean="0"/>
          </a:p>
          <a:p>
            <a:r>
              <a:rPr lang="fi-FI" sz="2000" dirty="0" err="1"/>
              <a:t>Commemoration</a:t>
            </a:r>
            <a:r>
              <a:rPr lang="fi-FI" sz="2000" dirty="0"/>
              <a:t> </a:t>
            </a:r>
            <a:r>
              <a:rPr lang="fi-FI" sz="2000" dirty="0" err="1"/>
              <a:t>will</a:t>
            </a:r>
            <a:r>
              <a:rPr lang="fi-FI" sz="2000" dirty="0"/>
              <a:t> </a:t>
            </a:r>
            <a:r>
              <a:rPr lang="fi-FI" sz="2000" dirty="0" err="1"/>
              <a:t>continue</a:t>
            </a:r>
            <a:r>
              <a:rPr lang="fi-FI" sz="2000" dirty="0"/>
              <a:t> in 2019 (</a:t>
            </a:r>
            <a:r>
              <a:rPr lang="fi-FI" sz="2000" dirty="0" err="1"/>
              <a:t>Centenary</a:t>
            </a:r>
            <a:r>
              <a:rPr lang="fi-FI" sz="2000" dirty="0"/>
              <a:t> of Prohibition 1919, Anniversary of </a:t>
            </a:r>
            <a:r>
              <a:rPr lang="fi-FI" sz="2000" dirty="0" err="1"/>
              <a:t>Drug</a:t>
            </a:r>
            <a:r>
              <a:rPr lang="fi-FI" sz="2000" dirty="0"/>
              <a:t> </a:t>
            </a:r>
            <a:r>
              <a:rPr lang="fi-FI" sz="2000" dirty="0" err="1"/>
              <a:t>Detection</a:t>
            </a:r>
            <a:r>
              <a:rPr lang="fi-FI" sz="2000" dirty="0"/>
              <a:t> Dogs 1969)</a:t>
            </a:r>
          </a:p>
          <a:p>
            <a:endParaRPr lang="fi-FI" sz="2000" dirty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  <a:p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Customs</a:t>
            </a:r>
            <a:r>
              <a:rPr lang="fi-FI" dirty="0" smtClean="0"/>
              <a:t> Intranet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7</a:t>
            </a:fld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2" y="1063229"/>
            <a:ext cx="3501051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72" y="686731"/>
            <a:ext cx="3047698" cy="377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 </a:t>
            </a:r>
            <a:r>
              <a:rPr lang="fi-FI" dirty="0" err="1" smtClean="0"/>
              <a:t>Way</a:t>
            </a:r>
            <a:r>
              <a:rPr lang="fi-FI" dirty="0" smtClean="0"/>
              <a:t> to the </a:t>
            </a:r>
            <a:r>
              <a:rPr lang="fi-FI" dirty="0" err="1" smtClean="0"/>
              <a:t>Exhibition</a:t>
            </a:r>
            <a:endParaRPr lang="fi-FI" dirty="0"/>
          </a:p>
        </p:txBody>
      </p:sp>
      <p:pic>
        <p:nvPicPr>
          <p:cNvPr id="8" name="Kuvan paikkamerkki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smtClean="0"/>
              <a:t>The </a:t>
            </a:r>
            <a:r>
              <a:rPr lang="fi-FI" dirty="0" err="1" smtClean="0"/>
              <a:t>Museum</a:t>
            </a:r>
            <a:r>
              <a:rPr lang="fi-FI" dirty="0" smtClean="0"/>
              <a:t> is </a:t>
            </a:r>
            <a:r>
              <a:rPr lang="fi-FI" dirty="0" err="1" smtClean="0"/>
              <a:t>located</a:t>
            </a:r>
            <a:r>
              <a:rPr lang="fi-FI" dirty="0" smtClean="0"/>
              <a:t> in the Suomenlinna </a:t>
            </a:r>
            <a:r>
              <a:rPr lang="fi-FI" dirty="0" err="1" smtClean="0"/>
              <a:t>Fortress</a:t>
            </a:r>
            <a:r>
              <a:rPr lang="fi-FI" dirty="0" smtClean="0"/>
              <a:t>, in 1918 a </a:t>
            </a:r>
            <a:r>
              <a:rPr lang="fi-FI" dirty="0" err="1"/>
              <a:t>p</a:t>
            </a:r>
            <a:r>
              <a:rPr lang="fi-FI" dirty="0" err="1" smtClean="0"/>
              <a:t>rison</a:t>
            </a:r>
            <a:r>
              <a:rPr lang="fi-FI" dirty="0" smtClean="0"/>
              <a:t> </a:t>
            </a:r>
            <a:r>
              <a:rPr lang="fi-FI" dirty="0" err="1"/>
              <a:t>c</a:t>
            </a:r>
            <a:r>
              <a:rPr lang="fi-FI" dirty="0" err="1" smtClean="0"/>
              <a:t>amp</a:t>
            </a:r>
            <a:r>
              <a:rPr lang="fi-FI" dirty="0" smtClean="0"/>
              <a:t> for 8 000 </a:t>
            </a:r>
            <a:r>
              <a:rPr lang="fi-FI" dirty="0" err="1" smtClean="0"/>
              <a:t>people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1F9C0-DF3D-4F0A-B5C4-D0C01389761D}" type="datetime1">
              <a:rPr lang="fi-FI" smtClean="0"/>
              <a:t>14.9.2018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An </a:t>
            </a:r>
            <a:r>
              <a:rPr lang="fi-FI" dirty="0" err="1" smtClean="0"/>
              <a:t>O</a:t>
            </a:r>
            <a:r>
              <a:rPr lang="fi-FI" dirty="0" err="1" smtClean="0"/>
              <a:t>verview</a:t>
            </a:r>
            <a:r>
              <a:rPr lang="fi-FI" dirty="0"/>
              <a:t> </a:t>
            </a:r>
            <a:r>
              <a:rPr lang="fi-FI" dirty="0" smtClean="0"/>
              <a:t>Inside</a:t>
            </a:r>
            <a:endParaRPr lang="fi-FI" dirty="0"/>
          </a:p>
        </p:txBody>
      </p:sp>
      <p:pic>
        <p:nvPicPr>
          <p:cNvPr id="8" name="Kuvan paikkamerkki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3689928" y="5369916"/>
            <a:ext cx="3795814" cy="302186"/>
          </a:xfrm>
        </p:spPr>
        <p:txBody>
          <a:bodyPr>
            <a:normAutofit fontScale="92500" lnSpcReduction="20000"/>
          </a:bodyPr>
          <a:lstStyle/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21 </a:t>
            </a:r>
            <a:r>
              <a:rPr lang="fi-FI" dirty="0" err="1"/>
              <a:t>Sept</a:t>
            </a:r>
            <a:r>
              <a:rPr lang="fi-FI" dirty="0"/>
              <a:t> 2018</a:t>
            </a:r>
            <a:endParaRPr lang="en-US" dirty="0"/>
          </a:p>
          <a:p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IACM Conference, Vilnius</a:t>
            </a:r>
          </a:p>
          <a:p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lli_mallipohja2016">
  <a:themeElements>
    <a:clrScheme name="Tullin värit">
      <a:dk1>
        <a:sysClr val="windowText" lastClr="000000"/>
      </a:dk1>
      <a:lt1>
        <a:sysClr val="window" lastClr="FFFFFF"/>
      </a:lt1>
      <a:dk2>
        <a:srgbClr val="001342"/>
      </a:dk2>
      <a:lt2>
        <a:srgbClr val="FFFFFF"/>
      </a:lt2>
      <a:accent1>
        <a:srgbClr val="F2A900"/>
      </a:accent1>
      <a:accent2>
        <a:srgbClr val="BBBCBC"/>
      </a:accent2>
      <a:accent3>
        <a:srgbClr val="00205B"/>
      </a:accent3>
      <a:accent4>
        <a:srgbClr val="E31837"/>
      </a:accent4>
      <a:accent5>
        <a:srgbClr val="000000"/>
      </a:accent5>
      <a:accent6>
        <a:srgbClr val="BD5602"/>
      </a:accent6>
      <a:hlink>
        <a:srgbClr val="0000FF"/>
      </a:hlink>
      <a:folHlink>
        <a:srgbClr val="80008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F9A900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</a:gra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Tulli_mallipohja2016</Template>
  <TotalTime>617</TotalTime>
  <Words>868</Words>
  <Application>Microsoft Office PowerPoint</Application>
  <PresentationFormat>Näytössä katseltava esitys (16:9)</PresentationFormat>
  <Paragraphs>93</Paragraphs>
  <Slides>13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4" baseType="lpstr">
      <vt:lpstr>Tulli_mallipohja2016</vt:lpstr>
      <vt:lpstr>”A Hundred Years Ago – A Customs History Campaign”</vt:lpstr>
      <vt:lpstr>Centenary of Finnish Independence</vt:lpstr>
      <vt:lpstr>The Official Centenary Year in 2017</vt:lpstr>
      <vt:lpstr>Centenary in 2017</vt:lpstr>
      <vt:lpstr>Historical Press Releases ”Hundred Years Ago” in 2017</vt:lpstr>
      <vt:lpstr>Centenary Press Releases in 2018: The Civil War</vt:lpstr>
      <vt:lpstr>Customs Intranet</vt:lpstr>
      <vt:lpstr>A Way to the Exhibition</vt:lpstr>
      <vt:lpstr>An Overview Inside</vt:lpstr>
      <vt:lpstr>The Exhibition</vt:lpstr>
      <vt:lpstr>Details of the Exhibition</vt:lpstr>
      <vt:lpstr>Exhibition Texts in 3 + 3 Languages</vt:lpstr>
      <vt:lpstr>Experiences from a ”Total Exhibition”</vt:lpstr>
    </vt:vector>
  </TitlesOfParts>
  <Company>Tulli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Nokki Janne</dc:creator>
  <cp:lastModifiedBy>Nokki Janne</cp:lastModifiedBy>
  <cp:revision>28</cp:revision>
  <dcterms:created xsi:type="dcterms:W3CDTF">2018-09-10T06:11:11Z</dcterms:created>
  <dcterms:modified xsi:type="dcterms:W3CDTF">2018-09-14T12:37:22Z</dcterms:modified>
</cp:coreProperties>
</file>