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66" r:id="rId7"/>
    <p:sldId id="268" r:id="rId8"/>
    <p:sldId id="259" r:id="rId9"/>
    <p:sldId id="260" r:id="rId10"/>
    <p:sldId id="267" r:id="rId11"/>
    <p:sldId id="261" r:id="rId12"/>
    <p:sldId id="262" r:id="rId13"/>
    <p:sldId id="263" r:id="rId14"/>
    <p:sldId id="269" r:id="rId15"/>
    <p:sldId id="258" r:id="rId16"/>
    <p:sldId id="271" r:id="rId17"/>
    <p:sldId id="264" r:id="rId18"/>
    <p:sldId id="270" r:id="rId19"/>
    <p:sldId id="265" r:id="rId20"/>
  </p:sldIdLst>
  <p:sldSz cx="12192000" cy="6858000"/>
  <p:notesSz cx="6858000" cy="9144000"/>
  <p:embeddedFontLst>
    <p:embeddedFont>
      <p:font typeface="Titillium Lt" panose="00000300000000000000" pitchFamily="2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itillium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182"/>
    <a:srgbClr val="02C2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3C1F4-DDA4-4FF3-9CDC-7742C45D3D78}" type="datetimeFigureOut">
              <a:rPr lang="nl-BE" smtClean="0"/>
              <a:t>14/09/2018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FFBC20-5B1B-4269-9D76-BC0CA683FF6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43331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4BBB-E172-417B-B421-6AA1B59B2F9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48800" y="558000"/>
            <a:ext cx="6609600" cy="1476000"/>
          </a:xfrm>
        </p:spPr>
        <p:txBody>
          <a:bodyPr anchor="t">
            <a:normAutofit/>
          </a:bodyPr>
          <a:lstStyle>
            <a:lvl1pPr algn="l">
              <a:defRPr sz="2500" baseline="0">
                <a:solidFill>
                  <a:srgbClr val="23218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173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out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064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ith page n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B9A44C-EDB1-4CE5-9029-37FD9D7BA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67C94-3FBA-4FC1-9145-C118914DC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86399"/>
            <a:ext cx="12192000" cy="4716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Titillium Lt" panose="00000400000000000000" pitchFamily="50" charset="0"/>
              </a:defRPr>
            </a:lvl1pPr>
          </a:lstStyle>
          <a:p>
            <a:fld id="{D1805F70-6E30-44BE-8413-3B61089E3A05}" type="slidenum">
              <a:rPr lang="en-GB" smtClean="0"/>
              <a:pPr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3573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735BF4-5571-48EF-973F-2C93A5798D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DFCD94-439C-409D-92A6-6DAA77217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0800" y="3078000"/>
            <a:ext cx="8931600" cy="702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361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8781CCA-E0AD-4289-9203-0FCC68F55C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23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FB26FBF-BCF0-4B72-AAAC-08497E7529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04A6107-AA55-4435-BF7B-0B06BD3788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07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0A95F7-82C1-43E7-8082-684C7388A49F}"/>
              </a:ext>
            </a:extLst>
          </p:cNvPr>
          <p:cNvSpPr/>
          <p:nvPr userDrawn="1"/>
        </p:nvSpPr>
        <p:spPr>
          <a:xfrm>
            <a:off x="-152401" y="-123825"/>
            <a:ext cx="12582525" cy="71151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21520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65162C-1BE9-4EC8-B737-DF45F24817B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79707B-5C8E-4B86-B4B2-4439E8E3E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8000" y="554400"/>
            <a:ext cx="8931600" cy="70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C80CB-A372-48BB-AE53-2CDE1CB65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8000" y="1602000"/>
            <a:ext cx="10047600" cy="428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18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500" kern="1200" cap="all" baseline="0">
          <a:solidFill>
            <a:srgbClr val="232182"/>
          </a:solidFill>
          <a:latin typeface="Titillium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tillium Lt" panose="000004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30000" t="-9000" r="-30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9BE58CD-FC1D-463E-A108-D80790047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E733327-1C85-499C-8269-DEFC7A2CF0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BE" sz="4000" dirty="0"/>
              <a:t>Education First</a:t>
            </a:r>
          </a:p>
        </p:txBody>
      </p:sp>
    </p:spTree>
    <p:extLst>
      <p:ext uri="{BB962C8B-B14F-4D97-AF65-F5344CB8AC3E}">
        <p14:creationId xmlns:p14="http://schemas.microsoft.com/office/powerpoint/2010/main" val="4547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8858E-2326-4E2A-823D-28F8F46E0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7999" y="554400"/>
            <a:ext cx="9585623" cy="702000"/>
          </a:xfrm>
        </p:spPr>
        <p:txBody>
          <a:bodyPr>
            <a:normAutofit fontScale="90000"/>
          </a:bodyPr>
          <a:lstStyle/>
          <a:p>
            <a:r>
              <a:rPr lang="en-GB" dirty="0"/>
              <a:t>Suitcase: What can you take across the border and what not?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F9D50AE-722F-421C-8C98-E5050A1481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44" y="1469903"/>
            <a:ext cx="6002374" cy="4287837"/>
          </a:xfrm>
        </p:spPr>
      </p:pic>
    </p:spTree>
    <p:extLst>
      <p:ext uri="{BB962C8B-B14F-4D97-AF65-F5344CB8AC3E}">
        <p14:creationId xmlns:p14="http://schemas.microsoft.com/office/powerpoint/2010/main" val="35030008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8858E-2326-4E2A-823D-28F8F46E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Suitcase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22CD1241-E335-42B4-9D10-7758867C6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201" y="1469903"/>
            <a:ext cx="6002122" cy="4287837"/>
          </a:xfrm>
        </p:spPr>
      </p:pic>
    </p:spTree>
    <p:extLst>
      <p:ext uri="{BB962C8B-B14F-4D97-AF65-F5344CB8AC3E}">
        <p14:creationId xmlns:p14="http://schemas.microsoft.com/office/powerpoint/2010/main" val="3874963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0701A-34A7-4723-A263-00E69EA5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Rummage activity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CC2A75E-F38C-45F3-8288-4E0B2A206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Cooperation with active customs officers resulting in a rummage activity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A948332-7105-4FEA-A765-9BCEEE810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100" y="2180318"/>
            <a:ext cx="2545439" cy="3840988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14500D4-E248-4875-9A2E-3F7763970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02" y="2180318"/>
            <a:ext cx="4464259" cy="357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4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40701A-34A7-4723-A263-00E69EA5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Rummage </a:t>
            </a:r>
            <a:r>
              <a:rPr lang="nl-BE" dirty="0" err="1"/>
              <a:t>activity</a:t>
            </a:r>
            <a:endParaRPr lang="nl-BE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33FC90-3D27-490E-9A1B-66273CE2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92" y="1317946"/>
            <a:ext cx="3126047" cy="468907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B8E5BCD-D61B-4786-8AE7-4C7035ED0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908" y="1763327"/>
            <a:ext cx="5350032" cy="356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4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A5C980-6702-4C85-B43D-6E461DAE9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Picture time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4FB19C3-D02E-4B87-B06A-3739665D73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6" t="23449"/>
          <a:stretch/>
        </p:blipFill>
        <p:spPr>
          <a:xfrm>
            <a:off x="1576020" y="2018274"/>
            <a:ext cx="5343526" cy="3233176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8968A9D3-2BDA-41C1-B2E9-70CA32A565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7" t="6528" r="4944" b="1484"/>
          <a:stretch/>
        </p:blipFill>
        <p:spPr>
          <a:xfrm>
            <a:off x="7185514" y="1931377"/>
            <a:ext cx="4867276" cy="360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84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A127039-1C95-4D7B-A003-BF1C09C88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159" y="1557826"/>
            <a:ext cx="4287837" cy="4287837"/>
          </a:xfr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6B48F988-0D97-4E63-AD79-ADC6CA7EE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Picture time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2CF4D6C-7A39-46D2-9886-A464CC758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012" y="1846383"/>
            <a:ext cx="5064371" cy="337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80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6944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7F03F7-F6AD-4D1D-93FE-67C876C04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Education</a:t>
            </a:r>
            <a:r>
              <a:rPr lang="nl-BE" dirty="0"/>
              <a:t> =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DAF3BBB-DFA2-4AD0-803F-BB09FDA0D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8000" y="1815064"/>
            <a:ext cx="10047600" cy="4287600"/>
          </a:xfrm>
        </p:spPr>
        <p:txBody>
          <a:bodyPr/>
          <a:lstStyle/>
          <a:p>
            <a:r>
              <a:rPr lang="en-GB" dirty="0"/>
              <a:t>Education for primary and high school youth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Education for (national and international) </a:t>
            </a:r>
          </a:p>
          <a:p>
            <a:pPr marL="0" indent="0">
              <a:buNone/>
            </a:pPr>
            <a:r>
              <a:rPr lang="en-GB" dirty="0"/>
              <a:t>   colleagues and stakeholders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Education for tourist groups /retirees associations/…</a:t>
            </a:r>
          </a:p>
          <a:p>
            <a:endParaRPr lang="en-GB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FBA96CA-1CF5-431F-AD10-986C06BB7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29" y="645760"/>
            <a:ext cx="3206371" cy="37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7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A4F0F9-537F-4040-8154-99019197B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Krokuskriebels</a:t>
            </a:r>
            <a:r>
              <a:rPr lang="en-GB" dirty="0"/>
              <a:t> (“Spring Break tickles”)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FFD7FB-7D03-459B-88EE-77BF63A4F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691" y="1449071"/>
            <a:ext cx="2849738" cy="4041768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EE09DD5-0447-4128-AC50-42A2D74BFF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553" y="1449071"/>
            <a:ext cx="6704564" cy="4287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Focus in this presentation is specifically on an educational project for children between 4 and 12 years: </a:t>
            </a:r>
            <a:r>
              <a:rPr lang="en-GB" sz="2800" b="1" dirty="0" err="1"/>
              <a:t>Krokuskriebels</a:t>
            </a:r>
            <a:endParaRPr lang="en-GB" sz="2800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 err="1"/>
              <a:t>Krokuskriebels</a:t>
            </a:r>
            <a:r>
              <a:rPr lang="en-GB" dirty="0"/>
              <a:t> = an event organised every two years by </a:t>
            </a:r>
            <a:r>
              <a:rPr lang="en-GB" dirty="0" err="1"/>
              <a:t>Gezinsbond</a:t>
            </a:r>
            <a:r>
              <a:rPr lang="en-GB" dirty="0"/>
              <a:t> (Flemish </a:t>
            </a:r>
            <a:r>
              <a:rPr lang="nl-BE" dirty="0"/>
              <a:t>Family Association),</a:t>
            </a:r>
            <a:r>
              <a:rPr lang="en-GB" dirty="0"/>
              <a:t> focussing on activities for children between 4 and 12 which they can experience TOGETHER WITH their parents/grandparents/…</a:t>
            </a:r>
          </a:p>
        </p:txBody>
      </p:sp>
    </p:spTree>
    <p:extLst>
      <p:ext uri="{BB962C8B-B14F-4D97-AF65-F5344CB8AC3E}">
        <p14:creationId xmlns:p14="http://schemas.microsoft.com/office/powerpoint/2010/main" val="3335532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0D00C-EC59-4A05-A747-C957B239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Photo search game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257B9FE-BC40-4B29-88CE-D4EC5B616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354" y="1371013"/>
            <a:ext cx="5528896" cy="44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92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D0D00C-EC59-4A05-A747-C957B2399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Photo search game</a:t>
            </a: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06978BBE-C348-4275-9069-C1BDD3029F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93" y="1601788"/>
            <a:ext cx="5360677" cy="4287837"/>
          </a:xfrm>
        </p:spPr>
      </p:pic>
    </p:spTree>
    <p:extLst>
      <p:ext uri="{BB962C8B-B14F-4D97-AF65-F5344CB8AC3E}">
        <p14:creationId xmlns:p14="http://schemas.microsoft.com/office/powerpoint/2010/main" val="176949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B3AC4-AC63-4859-9A66-A90EDA45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treasure</a:t>
            </a:r>
            <a:r>
              <a:rPr lang="nl-BE" dirty="0"/>
              <a:t> </a:t>
            </a:r>
            <a:r>
              <a:rPr lang="nl-BE" dirty="0" err="1"/>
              <a:t>hunt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figurines</a:t>
            </a:r>
            <a:endParaRPr lang="nl-BE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FE6D3CE8-BFDD-43C0-97D5-C55A2B337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97" y="1298323"/>
            <a:ext cx="5681805" cy="4261354"/>
          </a:xfrm>
        </p:spPr>
      </p:pic>
    </p:spTree>
    <p:extLst>
      <p:ext uri="{BB962C8B-B14F-4D97-AF65-F5344CB8AC3E}">
        <p14:creationId xmlns:p14="http://schemas.microsoft.com/office/powerpoint/2010/main" val="4022899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1B3AC4-AC63-4859-9A66-A90EDA452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treasure</a:t>
            </a:r>
            <a:r>
              <a:rPr lang="nl-BE" dirty="0"/>
              <a:t> </a:t>
            </a:r>
            <a:r>
              <a:rPr lang="nl-BE" dirty="0" err="1"/>
              <a:t>hunt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figurines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90328B1-FD33-42F5-B058-96EEB371E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6" y="2017346"/>
            <a:ext cx="4966187" cy="331079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67DBCBB-3654-4813-8D84-31AF5B046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00" y="1907442"/>
            <a:ext cx="5295900" cy="353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78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BC607C-C96C-450C-BB24-668D0BB8B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/>
              <a:t>Feel </a:t>
            </a:r>
            <a:r>
              <a:rPr lang="nl-BE" dirty="0" err="1"/>
              <a:t>boxes</a:t>
            </a:r>
            <a:endParaRPr lang="nl-BE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04348B42-03D3-4157-98C4-C86413B8F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53" y="1705708"/>
            <a:ext cx="3920147" cy="3920147"/>
          </a:xfr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404CF3-3915-40AB-BD62-5A5B62CB6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189" y="326536"/>
            <a:ext cx="4018105" cy="562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561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4369A5-409B-4A67-A9E6-6F8F98F6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Scent</a:t>
            </a:r>
            <a:r>
              <a:rPr lang="nl-BE" dirty="0"/>
              <a:t> game: </a:t>
            </a:r>
            <a:r>
              <a:rPr lang="nl-BE" dirty="0" err="1"/>
              <a:t>guess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scent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link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real product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5EE184EF-9D56-421F-8706-C54E24FFA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525" y="1256400"/>
            <a:ext cx="5583498" cy="4466171"/>
          </a:xfrm>
        </p:spPr>
      </p:pic>
    </p:spTree>
    <p:extLst>
      <p:ext uri="{BB962C8B-B14F-4D97-AF65-F5344CB8AC3E}">
        <p14:creationId xmlns:p14="http://schemas.microsoft.com/office/powerpoint/2010/main" val="1641457603"/>
      </p:ext>
    </p:extLst>
  </p:cSld>
  <p:clrMapOvr>
    <a:masterClrMapping/>
  </p:clrMapOvr>
</p:sld>
</file>

<file path=ppt/theme/theme1.xml><?xml version="1.0" encoding="utf-8"?>
<a:theme xmlns:a="http://schemas.openxmlformats.org/drawingml/2006/main" name="Marine">
  <a:themeElements>
    <a:clrScheme name="FINCHARTE">
      <a:dk1>
        <a:srgbClr val="6E6E6E"/>
      </a:dk1>
      <a:lt1>
        <a:srgbClr val="FFFFFF"/>
      </a:lt1>
      <a:dk2>
        <a:srgbClr val="F5384D"/>
      </a:dk2>
      <a:lt2>
        <a:srgbClr val="FDAF17"/>
      </a:lt2>
      <a:accent1>
        <a:srgbClr val="004EA2"/>
      </a:accent1>
      <a:accent2>
        <a:srgbClr val="75C3A5"/>
      </a:accent2>
      <a:accent3>
        <a:srgbClr val="00A4C9"/>
      </a:accent3>
      <a:accent4>
        <a:srgbClr val="E16E83"/>
      </a:accent4>
      <a:accent5>
        <a:srgbClr val="1F88CF"/>
      </a:accent5>
      <a:accent6>
        <a:srgbClr val="02C29F"/>
      </a:accent6>
      <a:hlink>
        <a:srgbClr val="1F89CE"/>
      </a:hlink>
      <a:folHlink>
        <a:srgbClr val="1F89C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67EC2F1D024D459DDC46B36C3E0275" ma:contentTypeVersion="0" ma:contentTypeDescription="Create a new document." ma:contentTypeScope="" ma:versionID="ca81c212b1f1bc0269d0ed6dd3160064">
  <xsd:schema xmlns:xsd="http://www.w3.org/2001/XMLSchema" xmlns:xs="http://www.w3.org/2001/XMLSchema" xmlns:p="http://schemas.microsoft.com/office/2006/metadata/properties" xmlns:ns2="16d4a8a9-807a-47b1-96b0-20316e6a358f" xmlns:ns3="553791ac-9cb7-417c-a4b7-26b9d1e37411" targetNamespace="http://schemas.microsoft.com/office/2006/metadata/properties" ma:root="true" ma:fieldsID="5ef216e8891c30ef7a1116cf2d805b49" ns2:_="" ns3:_="">
    <xsd:import namespace="16d4a8a9-807a-47b1-96b0-20316e6a358f"/>
    <xsd:import namespace="553791ac-9cb7-417c-a4b7-26b9d1e374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d4a8a9-807a-47b1-96b0-20316e6a35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3791ac-9cb7-417c-a4b7-26b9d1e3741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53791ac-9cb7-417c-a4b7-26b9d1e37411">
      <UserInfo>
        <DisplayName>Gael J-M. Declercq (MINFIN)</DisplayName>
        <AccountId>606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8C8E73E-EA8C-4218-9D69-19FF65A84F8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d4a8a9-807a-47b1-96b0-20316e6a358f"/>
    <ds:schemaRef ds:uri="553791ac-9cb7-417c-a4b7-26b9d1e374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285998-DD3A-4860-B51F-2FB9110FBA20}">
  <ds:schemaRefs>
    <ds:schemaRef ds:uri="16d4a8a9-807a-47b1-96b0-20316e6a358f"/>
    <ds:schemaRef ds:uri="http://purl.org/dc/terms/"/>
    <ds:schemaRef ds:uri="http://schemas.openxmlformats.org/package/2006/metadata/core-properties"/>
    <ds:schemaRef ds:uri="553791ac-9cb7-417c-a4b7-26b9d1e37411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FF3DE0D-9E49-4B49-B89D-418FBA1087E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Breedbeeld</PresentationFormat>
  <Paragraphs>29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Titillium Lt</vt:lpstr>
      <vt:lpstr>Calibri</vt:lpstr>
      <vt:lpstr>Titillium</vt:lpstr>
      <vt:lpstr>Arial</vt:lpstr>
      <vt:lpstr>Marine</vt:lpstr>
      <vt:lpstr>Education First</vt:lpstr>
      <vt:lpstr>Education =</vt:lpstr>
      <vt:lpstr>Krokuskriebels (“Spring Break tickles”)</vt:lpstr>
      <vt:lpstr>Photo search game</vt:lpstr>
      <vt:lpstr>Photo search game</vt:lpstr>
      <vt:lpstr>treasure hunt for figurines</vt:lpstr>
      <vt:lpstr>treasure hunt for figurines</vt:lpstr>
      <vt:lpstr>Feel boxes</vt:lpstr>
      <vt:lpstr>Scent game: guess the scent and link to the real product</vt:lpstr>
      <vt:lpstr>Suitcase: What can you take across the border and what not?</vt:lpstr>
      <vt:lpstr>Suitcase</vt:lpstr>
      <vt:lpstr>Rummage activity</vt:lpstr>
      <vt:lpstr>Rummage activity</vt:lpstr>
      <vt:lpstr>Picture time</vt:lpstr>
      <vt:lpstr>Picture time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Sofie A.J. Cool (MINFIN)</dc:creator>
  <cp:lastModifiedBy>Bert K. Verhoeven (MINFIN)</cp:lastModifiedBy>
  <cp:revision>18</cp:revision>
  <dcterms:created xsi:type="dcterms:W3CDTF">2018-02-07T10:10:03Z</dcterms:created>
  <dcterms:modified xsi:type="dcterms:W3CDTF">2018-09-14T13:29:30Z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0x0101009667EC2F1D024D459DDC46B36C3E0275</vt:lpwstr>
  </property>
</Properties>
</file>